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63.jpg" ContentType="image/png"/>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0"/>
  </p:notesMasterIdLst>
  <p:sldIdLst>
    <p:sldId id="256" r:id="rId2"/>
    <p:sldId id="407" r:id="rId3"/>
    <p:sldId id="283" r:id="rId4"/>
    <p:sldId id="340" r:id="rId5"/>
    <p:sldId id="368" r:id="rId6"/>
    <p:sldId id="297" r:id="rId7"/>
    <p:sldId id="333" r:id="rId8"/>
    <p:sldId id="369" r:id="rId9"/>
    <p:sldId id="336" r:id="rId10"/>
    <p:sldId id="367" r:id="rId11"/>
    <p:sldId id="397" r:id="rId12"/>
    <p:sldId id="335" r:id="rId13"/>
    <p:sldId id="398" r:id="rId14"/>
    <p:sldId id="305" r:id="rId15"/>
    <p:sldId id="332" r:id="rId16"/>
    <p:sldId id="416" r:id="rId17"/>
    <p:sldId id="409" r:id="rId18"/>
    <p:sldId id="410" r:id="rId19"/>
    <p:sldId id="411" r:id="rId20"/>
    <p:sldId id="377" r:id="rId21"/>
    <p:sldId id="366" r:id="rId22"/>
    <p:sldId id="291" r:id="rId23"/>
    <p:sldId id="302" r:id="rId24"/>
    <p:sldId id="292" r:id="rId25"/>
    <p:sldId id="391" r:id="rId26"/>
    <p:sldId id="374" r:id="rId27"/>
    <p:sldId id="404" r:id="rId28"/>
    <p:sldId id="386" r:id="rId29"/>
    <p:sldId id="353" r:id="rId30"/>
    <p:sldId id="387" r:id="rId31"/>
    <p:sldId id="390" r:id="rId32"/>
    <p:sldId id="379" r:id="rId33"/>
    <p:sldId id="405" r:id="rId34"/>
    <p:sldId id="393" r:id="rId35"/>
    <p:sldId id="392" r:id="rId36"/>
    <p:sldId id="331" r:id="rId37"/>
    <p:sldId id="380" r:id="rId38"/>
    <p:sldId id="406" r:id="rId39"/>
    <p:sldId id="396" r:id="rId40"/>
    <p:sldId id="399" r:id="rId41"/>
    <p:sldId id="400" r:id="rId42"/>
    <p:sldId id="376" r:id="rId43"/>
    <p:sldId id="395" r:id="rId44"/>
    <p:sldId id="428" r:id="rId45"/>
    <p:sldId id="384" r:id="rId46"/>
    <p:sldId id="385" r:id="rId47"/>
    <p:sldId id="389" r:id="rId48"/>
    <p:sldId id="420" r:id="rId49"/>
  </p:sldIdLst>
  <p:sldSz cx="12192000" cy="6858000"/>
  <p:notesSz cx="6858000" cy="9144000"/>
  <p:defaultTextStyle>
    <a:defPPr>
      <a:defRPr lang="en-US"/>
    </a:defPPr>
    <a:lvl1pPr marL="0" algn="l" defTabSz="1219352" rtl="0" eaLnBrk="1" latinLnBrk="0" hangingPunct="1">
      <a:defRPr sz="2400" kern="1200">
        <a:solidFill>
          <a:schemeClr val="tx1"/>
        </a:solidFill>
        <a:latin typeface="+mn-lt"/>
        <a:ea typeface="+mn-ea"/>
        <a:cs typeface="+mn-cs"/>
      </a:defRPr>
    </a:lvl1pPr>
    <a:lvl2pPr marL="609676" algn="l" defTabSz="1219352" rtl="0" eaLnBrk="1" latinLnBrk="0" hangingPunct="1">
      <a:defRPr sz="2400" kern="1200">
        <a:solidFill>
          <a:schemeClr val="tx1"/>
        </a:solidFill>
        <a:latin typeface="+mn-lt"/>
        <a:ea typeface="+mn-ea"/>
        <a:cs typeface="+mn-cs"/>
      </a:defRPr>
    </a:lvl2pPr>
    <a:lvl3pPr marL="1219352" algn="l" defTabSz="1219352" rtl="0" eaLnBrk="1" latinLnBrk="0" hangingPunct="1">
      <a:defRPr sz="2400" kern="1200">
        <a:solidFill>
          <a:schemeClr val="tx1"/>
        </a:solidFill>
        <a:latin typeface="+mn-lt"/>
        <a:ea typeface="+mn-ea"/>
        <a:cs typeface="+mn-cs"/>
      </a:defRPr>
    </a:lvl3pPr>
    <a:lvl4pPr marL="1829029" algn="l" defTabSz="1219352" rtl="0" eaLnBrk="1" latinLnBrk="0" hangingPunct="1">
      <a:defRPr sz="2400" kern="1200">
        <a:solidFill>
          <a:schemeClr val="tx1"/>
        </a:solidFill>
        <a:latin typeface="+mn-lt"/>
        <a:ea typeface="+mn-ea"/>
        <a:cs typeface="+mn-cs"/>
      </a:defRPr>
    </a:lvl4pPr>
    <a:lvl5pPr marL="2438705" algn="l" defTabSz="1219352" rtl="0" eaLnBrk="1" latinLnBrk="0" hangingPunct="1">
      <a:defRPr sz="2400" kern="1200">
        <a:solidFill>
          <a:schemeClr val="tx1"/>
        </a:solidFill>
        <a:latin typeface="+mn-lt"/>
        <a:ea typeface="+mn-ea"/>
        <a:cs typeface="+mn-cs"/>
      </a:defRPr>
    </a:lvl5pPr>
    <a:lvl6pPr marL="3048381" algn="l" defTabSz="1219352" rtl="0" eaLnBrk="1" latinLnBrk="0" hangingPunct="1">
      <a:defRPr sz="2400" kern="1200">
        <a:solidFill>
          <a:schemeClr val="tx1"/>
        </a:solidFill>
        <a:latin typeface="+mn-lt"/>
        <a:ea typeface="+mn-ea"/>
        <a:cs typeface="+mn-cs"/>
      </a:defRPr>
    </a:lvl6pPr>
    <a:lvl7pPr marL="3658057" algn="l" defTabSz="1219352" rtl="0" eaLnBrk="1" latinLnBrk="0" hangingPunct="1">
      <a:defRPr sz="2400" kern="1200">
        <a:solidFill>
          <a:schemeClr val="tx1"/>
        </a:solidFill>
        <a:latin typeface="+mn-lt"/>
        <a:ea typeface="+mn-ea"/>
        <a:cs typeface="+mn-cs"/>
      </a:defRPr>
    </a:lvl7pPr>
    <a:lvl8pPr marL="4267733" algn="l" defTabSz="1219352" rtl="0" eaLnBrk="1" latinLnBrk="0" hangingPunct="1">
      <a:defRPr sz="2400" kern="1200">
        <a:solidFill>
          <a:schemeClr val="tx1"/>
        </a:solidFill>
        <a:latin typeface="+mn-lt"/>
        <a:ea typeface="+mn-ea"/>
        <a:cs typeface="+mn-cs"/>
      </a:defRPr>
    </a:lvl8pPr>
    <a:lvl9pPr marL="4877410" algn="l" defTabSz="121935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7598" autoAdjust="0"/>
  </p:normalViewPr>
  <p:slideViewPr>
    <p:cSldViewPr>
      <p:cViewPr varScale="1">
        <p:scale>
          <a:sx n="90" d="100"/>
          <a:sy n="90" d="100"/>
        </p:scale>
        <p:origin x="232" y="192"/>
      </p:cViewPr>
      <p:guideLst>
        <p:guide orient="horz" pos="2160"/>
        <p:guide pos="3840"/>
      </p:guideLst>
    </p:cSldViewPr>
  </p:slideViewPr>
  <p:notesTextViewPr>
    <p:cViewPr>
      <p:scale>
        <a:sx n="3" d="2"/>
        <a:sy n="3" d="2"/>
      </p:scale>
      <p:origin x="0" y="0"/>
    </p:cViewPr>
  </p:notesTextViewPr>
  <p:sorterViewPr>
    <p:cViewPr varScale="1">
      <p:scale>
        <a:sx n="1" d="1"/>
        <a:sy n="1" d="1"/>
      </p:scale>
      <p:origin x="0" y="-218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1.jpg"/></Relationships>
</file>

<file path=ppt/diagrams/_rels/data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ata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ata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1.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rawing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D6207EA9-8634-4EBA-A3F2-750212A00197}">
      <dgm:prSet phldrT="[Text]" custT="1"/>
      <dgm:spPr>
        <a:solidFill>
          <a:schemeClr val="accent3">
            <a:lumMod val="60000"/>
            <a:lumOff val="40000"/>
          </a:schemeClr>
        </a:solidFill>
      </dgm:spPr>
      <dgm:t>
        <a:bodyPr/>
        <a:lstStyle/>
        <a:p>
          <a:r>
            <a:rPr lang="en-US" sz="1050" dirty="0">
              <a:solidFill>
                <a:schemeClr val="tx1"/>
              </a:solidFill>
            </a:rPr>
            <a:t>Section III: Coordination</a:t>
          </a:r>
        </a:p>
      </dgm:t>
    </dgm:pt>
    <dgm:pt modelId="{60BC3132-8E3D-4E9E-A207-091323B27C9D}" type="parTrans" cxnId="{E82CAEAB-665A-494C-838C-6455FA949346}">
      <dgm:prSet/>
      <dgm:spPr/>
      <dgm:t>
        <a:bodyPr/>
        <a:lstStyle/>
        <a:p>
          <a:endParaRPr lang="en-US"/>
        </a:p>
      </dgm:t>
    </dgm:pt>
    <dgm:pt modelId="{33CC6850-8D98-4974-AA0D-377B5C3D5073}" type="sibTrans" cxnId="{E82CAEAB-665A-494C-838C-6455FA949346}">
      <dgm:prSet/>
      <dgm:spPr/>
      <dgm:t>
        <a:bodyPr/>
        <a:lstStyle/>
        <a:p>
          <a:endParaRPr lang="en-US"/>
        </a:p>
      </dgm:t>
    </dgm:pt>
    <dgm:pt modelId="{9A0E041B-2EE5-4F81-874A-917EA65E8B97}">
      <dgm:prSet phldrT="[Text]" custT="1"/>
      <dgm:spPr>
        <a:solidFill>
          <a:schemeClr val="accent3">
            <a:lumMod val="60000"/>
            <a:lumOff val="40000"/>
          </a:schemeClr>
        </a:solidFill>
      </dgm:spPr>
      <dgm:t>
        <a:bodyPr/>
        <a:lstStyle/>
        <a:p>
          <a:r>
            <a:rPr lang="en-US" sz="900" dirty="0">
              <a:solidFill>
                <a:schemeClr val="tx1"/>
              </a:solidFill>
            </a:rPr>
            <a:t>Organization&amp; culture</a:t>
          </a:r>
        </a:p>
      </dgm:t>
    </dgm:pt>
    <dgm:pt modelId="{9F54F4CA-A454-4EEE-9849-A3BFEEE7B9E2}" type="parTrans" cxnId="{90A9409B-0B7D-48B2-9B3D-4EA26DD98F3D}">
      <dgm:prSet/>
      <dgm:spPr/>
      <dgm:t>
        <a:bodyPr/>
        <a:lstStyle/>
        <a:p>
          <a:endParaRPr lang="en-US"/>
        </a:p>
      </dgm:t>
    </dgm:pt>
    <dgm:pt modelId="{F5D3259C-52C5-4A85-B10D-7E78BF338F17}" type="sibTrans" cxnId="{90A9409B-0B7D-48B2-9B3D-4EA26DD98F3D}">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E1330121-10AF-466D-B948-F93F56491DD4}">
      <dgm:prSet phldrT="[Text]" custT="1"/>
      <dgm:spPr>
        <a:solidFill>
          <a:schemeClr val="accent3">
            <a:lumMod val="60000"/>
            <a:lumOff val="40000"/>
          </a:schemeClr>
        </a:solidFill>
      </dgm:spPr>
      <dgm:t>
        <a:bodyPr/>
        <a:lstStyle/>
        <a:p>
          <a:r>
            <a:rPr lang="en-US" sz="900" dirty="0">
              <a:solidFill>
                <a:schemeClr val="tx1"/>
              </a:solidFill>
            </a:rPr>
            <a:t>Coordination &amp; process</a:t>
          </a:r>
        </a:p>
      </dgm:t>
    </dgm:pt>
    <dgm:pt modelId="{1A967D11-6AC3-49BB-A297-2BE73B65AE13}" type="parTrans" cxnId="{420C100A-91D2-4966-82CB-FC75CC7BB93C}">
      <dgm:prSet/>
      <dgm:spPr/>
      <dgm:t>
        <a:bodyPr/>
        <a:lstStyle/>
        <a:p>
          <a:endParaRPr lang="en-US"/>
        </a:p>
      </dgm:t>
    </dgm:pt>
    <dgm:pt modelId="{8434EC1D-E9A1-4DBB-8D6F-3BA02E6CAF3E}" type="sibTrans" cxnId="{420C100A-91D2-4966-82CB-FC75CC7BB93C}">
      <dgm:prSet/>
      <dgm:spPr/>
      <dgm:t>
        <a:bodyPr/>
        <a:lstStyle/>
        <a:p>
          <a:endParaRPr lang="en-US"/>
        </a:p>
      </dgm:t>
    </dgm:pt>
    <dgm:pt modelId="{65D9E184-2302-4418-AE6E-B47008C8D92A}">
      <dgm:prSet phldrT="[Text]" custT="1"/>
      <dgm:spPr>
        <a:solidFill>
          <a:schemeClr val="accent3">
            <a:lumMod val="60000"/>
            <a:lumOff val="40000"/>
          </a:schemeClr>
        </a:solidFill>
      </dgm:spPr>
      <dgm:t>
        <a:bodyPr/>
        <a:lstStyle/>
        <a:p>
          <a:r>
            <a:rPr lang="en-US" sz="900" dirty="0">
              <a:solidFill>
                <a:schemeClr val="tx1"/>
              </a:solidFill>
            </a:rPr>
            <a:t>Investment &amp; project</a:t>
          </a:r>
        </a:p>
      </dgm:t>
    </dgm:pt>
    <dgm:pt modelId="{E1BBF0A2-F976-43F7-BAD1-6F303C7FCDB7}" type="parTrans" cxnId="{E95A588C-7B67-455D-AD6B-1E59BE12B9DE}">
      <dgm:prSet/>
      <dgm:spPr/>
      <dgm:t>
        <a:bodyPr/>
        <a:lstStyle/>
        <a:p>
          <a:endParaRPr lang="en-US"/>
        </a:p>
      </dgm:t>
    </dgm:pt>
    <dgm:pt modelId="{EFA7A693-8AD6-4818-8E73-00FE804C013E}" type="sibTrans" cxnId="{E95A588C-7B67-455D-AD6B-1E59BE12B9DE}">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419FBEAD-4933-4989-B944-EAB617B3E213}" type="pres">
      <dgm:prSet presAssocID="{D6207EA9-8634-4EBA-A3F2-750212A00197}" presName="composite" presStyleCnt="0"/>
      <dgm:spPr/>
    </dgm:pt>
    <dgm:pt modelId="{98D911A6-9463-43FE-A3CD-16D67747302F}" type="pres">
      <dgm:prSet presAssocID="{D6207EA9-8634-4EBA-A3F2-750212A00197}" presName="imagSh" presStyleLbl="bgImgPlace1" presStyleIdx="2" presStyleCnt="4" custScaleX="122728" custScaleY="116616"/>
      <dgm:spPr>
        <a:blipFill>
          <a:blip xmlns:r="http://schemas.openxmlformats.org/officeDocument/2006/relationships" r:embed="rId3">
            <a:extLst>
              <a:ext uri="{28A0092B-C50C-407E-A947-70E740481C1C}">
                <a14:useLocalDpi xmlns:a14="http://schemas.microsoft.com/office/drawing/2010/main" val="0"/>
              </a:ext>
            </a:extLst>
          </a:blip>
          <a:srcRect/>
          <a:stretch>
            <a:fillRect l="-64000" r="-64000"/>
          </a:stretch>
        </a:blipFill>
      </dgm:spPr>
    </dgm:pt>
    <dgm:pt modelId="{6D83B5D4-D6F9-462C-BA7D-A49E193E3D0E}" type="pres">
      <dgm:prSet presAssocID="{D6207EA9-8634-4EBA-A3F2-750212A00197}" presName="txNode" presStyleLbl="node1" presStyleIdx="2" presStyleCnt="4" custLinFactNeighborX="-6313" custLinFactNeighborY="56048">
        <dgm:presLayoutVars>
          <dgm:bulletEnabled val="1"/>
        </dgm:presLayoutVars>
      </dgm:prSet>
      <dgm:spPr/>
    </dgm:pt>
    <dgm:pt modelId="{302C865C-65BC-43AC-A5D2-9FF007CB6A20}" type="pres">
      <dgm:prSet presAssocID="{33CC6850-8D98-4974-AA0D-377B5C3D5073}" presName="sibTrans" presStyleLbl="sibTrans2D1" presStyleIdx="2" presStyleCnt="3"/>
      <dgm:spPr/>
    </dgm:pt>
    <dgm:pt modelId="{95A33B3E-A959-470F-8040-66315DB080A6}" type="pres">
      <dgm:prSet presAssocID="{33CC6850-8D98-4974-AA0D-377B5C3D5073}" presName="connTx" presStyleLbl="sibTrans2D1" presStyleIdx="2"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3" presStyleCnt="4" custScaleX="112544" custScaleY="117219"/>
      <dgm:spPr>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3" presStyleCnt="4" custLinFactNeighborX="-6016" custLinFactNeighborY="55521">
        <dgm:presLayoutVars>
          <dgm:bulletEnabled val="1"/>
        </dgm:presLayoutVars>
      </dgm:prSet>
      <dgm:spPr/>
    </dgm:pt>
  </dgm:ptLst>
  <dgm:cxnLst>
    <dgm:cxn modelId="{3A7BEB08-6A45-4F6F-A8D2-479ACA845685}" type="presOf" srcId="{51D08D7B-C1AD-4C3A-B918-F1597BF670AE}" destId="{CE1733DF-A084-435C-B59C-0F370A4B8502}" srcOrd="1" destOrd="0" presId="urn:microsoft.com/office/officeart/2005/8/layout/hProcess10"/>
    <dgm:cxn modelId="{420C100A-91D2-4966-82CB-FC75CC7BB93C}" srcId="{D6207EA9-8634-4EBA-A3F2-750212A00197}" destId="{E1330121-10AF-466D-B948-F93F56491DD4}" srcOrd="0" destOrd="0" parTransId="{1A967D11-6AC3-49BB-A297-2BE73B65AE13}" sibTransId="{8434EC1D-E9A1-4DBB-8D6F-3BA02E6CAF3E}"/>
    <dgm:cxn modelId="{2404310A-9338-4803-BF58-B04807783124}" type="presOf" srcId="{A475C57D-D8BD-4726-B774-4AE7A6C94DC3}" destId="{4CB880D7-1E63-42EC-BA5F-85B7E002A927}" srcOrd="0" destOrd="0"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40CFFC21-E5E2-459F-AFF5-5C09A24F5053}" type="presOf" srcId="{D6207EA9-8634-4EBA-A3F2-750212A00197}" destId="{6D83B5D4-D6F9-462C-BA7D-A49E193E3D0E}" srcOrd="0" destOrd="0" presId="urn:microsoft.com/office/officeart/2005/8/layout/hProcess1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382A254C-E11C-4554-88BB-3DB6CC8B634E}" type="presOf" srcId="{33CC6850-8D98-4974-AA0D-377B5C3D5073}" destId="{302C865C-65BC-43AC-A5D2-9FF007CB6A20}" srcOrd="0" destOrd="0" presId="urn:microsoft.com/office/officeart/2005/8/layout/hProcess10"/>
    <dgm:cxn modelId="{701AA54C-D08A-4175-8F04-1FF3E51170F2}" srcId="{A475C57D-D8BD-4726-B774-4AE7A6C94DC3}" destId="{463450C9-2D32-41E9-B1B0-A841A5DBCF12}" srcOrd="3" destOrd="0" parTransId="{AB87D5FE-F18C-439C-B60C-0ED6C1855109}" sibTransId="{9A2239B0-C01E-4149-AAB2-9FF98AEAEF11}"/>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E95A588C-7B67-455D-AD6B-1E59BE12B9DE}" srcId="{D6207EA9-8634-4EBA-A3F2-750212A00197}" destId="{65D9E184-2302-4418-AE6E-B47008C8D92A}" srcOrd="1" destOrd="0" parTransId="{E1BBF0A2-F976-43F7-BAD1-6F303C7FCDB7}" sibTransId="{EFA7A693-8AD6-4818-8E73-00FE804C013E}"/>
    <dgm:cxn modelId="{2D1BCE90-B5F9-417C-8C55-69634C08D632}" type="presOf" srcId="{3D22D4E2-5461-4CA0-BBB0-7E80F002D877}" destId="{479E2B7B-48F6-4329-BA4D-5A560157BB92}" srcOrd="0" destOrd="2" presId="urn:microsoft.com/office/officeart/2005/8/layout/hProcess10"/>
    <dgm:cxn modelId="{90A9409B-0B7D-48B2-9B3D-4EA26DD98F3D}" srcId="{D6207EA9-8634-4EBA-A3F2-750212A00197}" destId="{9A0E041B-2EE5-4F81-874A-917EA65E8B97}" srcOrd="2" destOrd="0" parTransId="{9F54F4CA-A454-4EEE-9849-A3BFEEE7B9E2}" sibTransId="{F5D3259C-52C5-4A85-B10D-7E78BF338F17}"/>
    <dgm:cxn modelId="{E82CAEAB-665A-494C-838C-6455FA949346}" srcId="{A475C57D-D8BD-4726-B774-4AE7A6C94DC3}" destId="{D6207EA9-8634-4EBA-A3F2-750212A00197}" srcOrd="2" destOrd="0" parTransId="{60BC3132-8E3D-4E9E-A207-091323B27C9D}" sibTransId="{33CC6850-8D98-4974-AA0D-377B5C3D5073}"/>
    <dgm:cxn modelId="{42570DB0-40E1-4AFC-AD97-A16053B5641F}" srcId="{A475C57D-D8BD-4726-B774-4AE7A6C94DC3}" destId="{446C20AE-F5C5-4541-8DAA-0AD7B3893D70}" srcOrd="1" destOrd="0" parTransId="{CFB5E7FE-81F9-4D3B-B386-16A4A7B81766}" sibTransId="{51D08D7B-C1AD-4C3A-B918-F1597BF670AE}"/>
    <dgm:cxn modelId="{9ADE93B9-BC06-49F8-AAB1-8525E18F55BD}" type="presOf" srcId="{65D9E184-2302-4418-AE6E-B47008C8D92A}" destId="{6D83B5D4-D6F9-462C-BA7D-A49E193E3D0E}" srcOrd="0" destOrd="2" presId="urn:microsoft.com/office/officeart/2005/8/layout/hProcess10"/>
    <dgm:cxn modelId="{0F65E3BE-BB24-41DF-9744-0E44F16CCDED}" type="presOf" srcId="{E69A08B5-4F12-4923-BBD7-DDFD33160761}" destId="{479E2B7B-48F6-4329-BA4D-5A560157BB92}" srcOrd="0" destOrd="1" presId="urn:microsoft.com/office/officeart/2005/8/layout/hProcess10"/>
    <dgm:cxn modelId="{25BEA7C2-C26A-4600-9A6F-1F707A83F91B}" type="presOf" srcId="{9A0E041B-2EE5-4F81-874A-917EA65E8B97}" destId="{6D83B5D4-D6F9-462C-BA7D-A49E193E3D0E}" srcOrd="0" destOrd="3" presId="urn:microsoft.com/office/officeart/2005/8/layout/hProcess10"/>
    <dgm:cxn modelId="{268476C3-391E-4ECD-9295-E063C9A4DFC0}" type="presOf" srcId="{446C20AE-F5C5-4541-8DAA-0AD7B3893D70}" destId="{479E2B7B-48F6-4329-BA4D-5A560157BB92}" srcOrd="0" destOrd="0" presId="urn:microsoft.com/office/officeart/2005/8/layout/hProcess10"/>
    <dgm:cxn modelId="{EC3D0FCB-4FDE-4ED8-82CA-1200127BDFBB}" type="presOf" srcId="{33CC6850-8D98-4974-AA0D-377B5C3D5073}" destId="{95A33B3E-A959-470F-8040-66315DB080A6}" srcOrd="1" destOrd="0"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C917C4E5-2339-4B40-B2B3-29E964C93786}" type="presOf" srcId="{E1330121-10AF-466D-B948-F93F56491DD4}" destId="{6D83B5D4-D6F9-462C-BA7D-A49E193E3D0E}" srcOrd="0" destOrd="1"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FC990898-6CF3-4F1D-A857-2FF4E77A976B}" type="presParOf" srcId="{4CB880D7-1E63-42EC-BA5F-85B7E002A927}" destId="{419FBEAD-4933-4989-B944-EAB617B3E213}" srcOrd="4" destOrd="0" presId="urn:microsoft.com/office/officeart/2005/8/layout/hProcess10"/>
    <dgm:cxn modelId="{4CEE9B52-2F23-42DC-BE86-22ED65282B9B}" type="presParOf" srcId="{419FBEAD-4933-4989-B944-EAB617B3E213}" destId="{98D911A6-9463-43FE-A3CD-16D67747302F}" srcOrd="0" destOrd="0" presId="urn:microsoft.com/office/officeart/2005/8/layout/hProcess10"/>
    <dgm:cxn modelId="{ADC3D093-BC88-41F9-B482-211CFFAD4AB2}" type="presParOf" srcId="{419FBEAD-4933-4989-B944-EAB617B3E213}" destId="{6D83B5D4-D6F9-462C-BA7D-A49E193E3D0E}" srcOrd="1" destOrd="0" presId="urn:microsoft.com/office/officeart/2005/8/layout/hProcess10"/>
    <dgm:cxn modelId="{BE758B49-37A7-437D-BABC-DA9E24105E26}" type="presParOf" srcId="{4CB880D7-1E63-42EC-BA5F-85B7E002A927}" destId="{302C865C-65BC-43AC-A5D2-9FF007CB6A20}" srcOrd="5" destOrd="0" presId="urn:microsoft.com/office/officeart/2005/8/layout/hProcess10"/>
    <dgm:cxn modelId="{9C271F8F-463E-42A0-BB55-3DEA88DA4D89}" type="presParOf" srcId="{302C865C-65BC-43AC-A5D2-9FF007CB6A20}" destId="{95A33B3E-A959-470F-8040-66315DB080A6}" srcOrd="0" destOrd="0" presId="urn:microsoft.com/office/officeart/2005/8/layout/hProcess10"/>
    <dgm:cxn modelId="{A894F040-466D-486F-9557-FD67240D0AF2}" type="presParOf" srcId="{4CB880D7-1E63-42EC-BA5F-85B7E002A927}" destId="{5A443776-780B-4B23-86FF-4BDE8A46BF4E}" srcOrd="6"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F783FD42-0755-42E4-9210-C3E6B7967BCB}">
      <dgm:prSet phldrT="[Text]"/>
      <dgm:spPr>
        <a:solidFill>
          <a:schemeClr val="accent3">
            <a:lumMod val="60000"/>
            <a:lumOff val="40000"/>
          </a:schemeClr>
        </a:solidFill>
      </dgm:spPr>
      <dgm:t>
        <a:bodyPr/>
        <a:lstStyle/>
        <a:p>
          <a:r>
            <a:rPr lang="en-US" dirty="0">
              <a:solidFill>
                <a:schemeClr val="tx1"/>
              </a:solidFill>
            </a:rPr>
            <a:t>Section III: Coordination</a:t>
          </a:r>
        </a:p>
      </dgm:t>
    </dgm:pt>
    <dgm:pt modelId="{3ED65229-1C1D-434C-9400-CAE491BD56A8}" type="parTrans" cxnId="{2456CA81-1B73-44BB-BCB6-F30E33D88398}">
      <dgm:prSet/>
      <dgm:spPr/>
      <dgm:t>
        <a:bodyPr/>
        <a:lstStyle/>
        <a:p>
          <a:endParaRPr lang="en-US"/>
        </a:p>
      </dgm:t>
    </dgm:pt>
    <dgm:pt modelId="{971FDFED-7E57-4683-8A84-B17385BCD633}" type="sibTrans" cxnId="{2456CA81-1B73-44BB-BCB6-F30E33D88398}">
      <dgm:prSet/>
      <dgm:spPr/>
      <dgm:t>
        <a:bodyPr/>
        <a:lstStyle/>
        <a:p>
          <a:endParaRPr lang="en-US"/>
        </a:p>
      </dgm:t>
    </dgm:pt>
    <dgm:pt modelId="{AB6F1A79-10BB-4CEC-8E27-297B15881028}">
      <dgm:prSet phldrT="[Text]"/>
      <dgm:spPr>
        <a:solidFill>
          <a:schemeClr val="accent3">
            <a:lumMod val="60000"/>
            <a:lumOff val="40000"/>
          </a:schemeClr>
        </a:solidFill>
      </dgm:spPr>
      <dgm:t>
        <a:bodyPr/>
        <a:lstStyle/>
        <a:p>
          <a:r>
            <a:rPr lang="en-US" dirty="0">
              <a:solidFill>
                <a:schemeClr val="tx1"/>
              </a:solidFill>
            </a:rPr>
            <a:t>Coordination</a:t>
          </a:r>
        </a:p>
      </dgm:t>
    </dgm:pt>
    <dgm:pt modelId="{5C796FCA-EFBD-4ECF-BE13-598DF559B88E}" type="parTrans" cxnId="{68111569-41E3-4F7F-A469-13397D3E9367}">
      <dgm:prSet/>
      <dgm:spPr/>
      <dgm:t>
        <a:bodyPr/>
        <a:lstStyle/>
        <a:p>
          <a:endParaRPr lang="en-US"/>
        </a:p>
      </dgm:t>
    </dgm:pt>
    <dgm:pt modelId="{8E413B90-542E-4009-9F42-08089E6A839C}" type="sibTrans" cxnId="{68111569-41E3-4F7F-A469-13397D3E9367}">
      <dgm:prSet/>
      <dgm:spPr/>
      <dgm:t>
        <a:bodyPr/>
        <a:lstStyle/>
        <a:p>
          <a:endParaRPr lang="en-US"/>
        </a:p>
      </dgm:t>
    </dgm:pt>
    <dgm:pt modelId="{4332E0C4-3230-4326-87D8-67AF2A7273C1}">
      <dgm:prSet phldrT="[Text]"/>
      <dgm:spPr>
        <a:solidFill>
          <a:schemeClr val="accent3">
            <a:lumMod val="60000"/>
            <a:lumOff val="40000"/>
          </a:schemeClr>
        </a:solidFill>
      </dgm:spPr>
      <dgm:t>
        <a:bodyPr/>
        <a:lstStyle/>
        <a:p>
          <a:r>
            <a:rPr lang="en-US" dirty="0">
              <a:solidFill>
                <a:schemeClr val="tx1"/>
              </a:solidFill>
            </a:rPr>
            <a:t>Execution &amp; planning</a:t>
          </a:r>
        </a:p>
      </dgm:t>
    </dgm:pt>
    <dgm:pt modelId="{307FA294-6EED-424E-AA28-3D40352D19F0}" type="parTrans" cxnId="{CCE164BE-CB4B-4544-A25B-8D7AC559038F}">
      <dgm:prSet/>
      <dgm:spPr/>
      <dgm:t>
        <a:bodyPr/>
        <a:lstStyle/>
        <a:p>
          <a:endParaRPr lang="en-US"/>
        </a:p>
      </dgm:t>
    </dgm:pt>
    <dgm:pt modelId="{1346363C-27FE-4BD7-9D90-35184090D3FB}" type="sibTrans" cxnId="{CCE164BE-CB4B-4544-A25B-8D7AC559038F}">
      <dgm:prSet/>
      <dgm:spPr/>
      <dgm:t>
        <a:bodyPr/>
        <a:lstStyle/>
        <a:p>
          <a:endParaRPr lang="en-US"/>
        </a:p>
      </dgm:t>
    </dgm:pt>
    <dgm:pt modelId="{7E9A87D1-37C1-4155-97F3-C484BC46F3EC}">
      <dgm:prSet phldrT="[Text]"/>
      <dgm:spPr>
        <a:solidFill>
          <a:schemeClr val="accent3">
            <a:lumMod val="60000"/>
            <a:lumOff val="40000"/>
          </a:schemeClr>
        </a:solidFill>
      </dgm:spPr>
      <dgm:t>
        <a:bodyPr/>
        <a:lstStyle/>
        <a:p>
          <a:r>
            <a:rPr lang="en-US" dirty="0">
              <a:solidFill>
                <a:schemeClr val="tx1"/>
              </a:solidFill>
            </a:rPr>
            <a:t>Organization&amp; culture</a:t>
          </a:r>
        </a:p>
      </dgm:t>
    </dgm:pt>
    <dgm:pt modelId="{7765DD68-AB71-4BF2-A382-0EAA821DA4E5}" type="parTrans" cxnId="{6A39563E-19AC-4BEE-AA92-2B8793E97004}">
      <dgm:prSet/>
      <dgm:spPr/>
      <dgm:t>
        <a:bodyPr/>
        <a:lstStyle/>
        <a:p>
          <a:endParaRPr lang="en-US"/>
        </a:p>
      </dgm:t>
    </dgm:pt>
    <dgm:pt modelId="{9A7F1638-24C4-4549-AD26-9A1C6C62AE8B}" type="sibTrans" cxnId="{6A39563E-19AC-4BEE-AA92-2B8793E97004}">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2" presStyleCnt="4" custScaleX="112544" custScaleY="117219"/>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2" presStyleCnt="4" custLinFactX="41206" custLinFactNeighborX="100000" custLinFactNeighborY="56975">
        <dgm:presLayoutVars>
          <dgm:bulletEnabled val="1"/>
        </dgm:presLayoutVars>
      </dgm:prSet>
      <dgm:spPr/>
    </dgm:pt>
    <dgm:pt modelId="{1BA62466-A73B-471C-BA5D-1DF7DBA89326}" type="pres">
      <dgm:prSet presAssocID="{9A2239B0-C01E-4149-AAB2-9FF98AEAEF11}" presName="sibTrans" presStyleLbl="sibTrans2D1" presStyleIdx="2" presStyleCnt="3"/>
      <dgm:spPr/>
    </dgm:pt>
    <dgm:pt modelId="{4A494716-1ACF-4675-A2F3-EAB964C9538A}" type="pres">
      <dgm:prSet presAssocID="{9A2239B0-C01E-4149-AAB2-9FF98AEAEF11}" presName="connTx" presStyleLbl="sibTrans2D1" presStyleIdx="2" presStyleCnt="3"/>
      <dgm:spPr/>
    </dgm:pt>
    <dgm:pt modelId="{7DD60A46-BACF-482C-ADA3-6FA7652AF219}" type="pres">
      <dgm:prSet presAssocID="{F783FD42-0755-42E4-9210-C3E6B7967BCB}" presName="composite" presStyleCnt="0"/>
      <dgm:spPr/>
    </dgm:pt>
    <dgm:pt modelId="{AEDB2CD4-E671-42DD-8981-9FCADC3195D6}" type="pres">
      <dgm:prSet presAssocID="{F783FD42-0755-42E4-9210-C3E6B7967BCB}"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dgm:spPr>
    </dgm:pt>
    <dgm:pt modelId="{2F08B5A1-11B4-4B2B-9863-63972F05993C}" type="pres">
      <dgm:prSet presAssocID="{F783FD42-0755-42E4-9210-C3E6B7967BCB}" presName="txNode" presStyleLbl="node1" presStyleIdx="3" presStyleCnt="4" custLinFactX="-70860" custLinFactNeighborX="-100000" custLinFactNeighborY="59047">
        <dgm:presLayoutVars>
          <dgm:bulletEnabled val="1"/>
        </dgm:presLayoutVars>
      </dgm:prSet>
      <dgm:spPr/>
    </dgm:pt>
  </dgm:ptLst>
  <dgm:cxnLst>
    <dgm:cxn modelId="{568DDF02-8C7C-4C9C-B4B8-B78461B84CE7}" type="presOf" srcId="{F783FD42-0755-42E4-9210-C3E6B7967BCB}" destId="{2F08B5A1-11B4-4B2B-9863-63972F05993C}" srcOrd="0" destOrd="0" presId="urn:microsoft.com/office/officeart/2005/8/layout/hProcess10"/>
    <dgm:cxn modelId="{3A7BEB08-6A45-4F6F-A8D2-479ACA845685}" type="presOf" srcId="{51D08D7B-C1AD-4C3A-B918-F1597BF670AE}" destId="{CE1733DF-A084-435C-B59C-0F370A4B8502}" srcOrd="1" destOrd="0" presId="urn:microsoft.com/office/officeart/2005/8/layout/hProcess10"/>
    <dgm:cxn modelId="{2404310A-9338-4803-BF58-B04807783124}" type="presOf" srcId="{A475C57D-D8BD-4726-B774-4AE7A6C94DC3}" destId="{4CB880D7-1E63-42EC-BA5F-85B7E002A927}" srcOrd="0" destOrd="0" presId="urn:microsoft.com/office/officeart/2005/8/layout/hProcess10"/>
    <dgm:cxn modelId="{54C86311-5FCC-4EE0-9767-DC92A81A9ED9}" type="presOf" srcId="{4332E0C4-3230-4326-87D8-67AF2A7273C1}" destId="{2F08B5A1-11B4-4B2B-9863-63972F05993C}" srcOrd="0" destOrd="2"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6A39563E-19AC-4BEE-AA92-2B8793E97004}" srcId="{F783FD42-0755-42E4-9210-C3E6B7967BCB}" destId="{7E9A87D1-37C1-4155-97F3-C484BC46F3EC}" srcOrd="2" destOrd="0" parTransId="{7765DD68-AB71-4BF2-A382-0EAA821DA4E5}" sibTransId="{9A7F1638-24C4-4549-AD26-9A1C6C62AE8B}"/>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701AA54C-D08A-4175-8F04-1FF3E51170F2}" srcId="{A475C57D-D8BD-4726-B774-4AE7A6C94DC3}" destId="{463450C9-2D32-41E9-B1B0-A841A5DBCF12}" srcOrd="2" destOrd="0" parTransId="{AB87D5FE-F18C-439C-B60C-0ED6C1855109}" sibTransId="{9A2239B0-C01E-4149-AAB2-9FF98AEAEF11}"/>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68111569-41E3-4F7F-A469-13397D3E9367}" srcId="{F783FD42-0755-42E4-9210-C3E6B7967BCB}" destId="{AB6F1A79-10BB-4CEC-8E27-297B15881028}" srcOrd="0" destOrd="0" parTransId="{5C796FCA-EFBD-4ECF-BE13-598DF559B88E}" sibTransId="{8E413B90-542E-4009-9F42-08089E6A839C}"/>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2456CA81-1B73-44BB-BCB6-F30E33D88398}" srcId="{A475C57D-D8BD-4726-B774-4AE7A6C94DC3}" destId="{F783FD42-0755-42E4-9210-C3E6B7967BCB}" srcOrd="3" destOrd="0" parTransId="{3ED65229-1C1D-434C-9400-CAE491BD56A8}" sibTransId="{971FDFED-7E57-4683-8A84-B17385BCD633}"/>
    <dgm:cxn modelId="{2D1BCE90-B5F9-417C-8C55-69634C08D632}" type="presOf" srcId="{3D22D4E2-5461-4CA0-BBB0-7E80F002D877}" destId="{479E2B7B-48F6-4329-BA4D-5A560157BB92}" srcOrd="0" destOrd="2" presId="urn:microsoft.com/office/officeart/2005/8/layout/hProcess10"/>
    <dgm:cxn modelId="{42570DB0-40E1-4AFC-AD97-A16053B5641F}" srcId="{A475C57D-D8BD-4726-B774-4AE7A6C94DC3}" destId="{446C20AE-F5C5-4541-8DAA-0AD7B3893D70}" srcOrd="1" destOrd="0" parTransId="{CFB5E7FE-81F9-4D3B-B386-16A4A7B81766}" sibTransId="{51D08D7B-C1AD-4C3A-B918-F1597BF670AE}"/>
    <dgm:cxn modelId="{DDD56AB2-2820-477C-9190-4B754956C0E5}" type="presOf" srcId="{9A2239B0-C01E-4149-AAB2-9FF98AEAEF11}" destId="{4A494716-1ACF-4675-A2F3-EAB964C9538A}" srcOrd="1" destOrd="0" presId="urn:microsoft.com/office/officeart/2005/8/layout/hProcess10"/>
    <dgm:cxn modelId="{CCE164BE-CB4B-4544-A25B-8D7AC559038F}" srcId="{F783FD42-0755-42E4-9210-C3E6B7967BCB}" destId="{4332E0C4-3230-4326-87D8-67AF2A7273C1}" srcOrd="1" destOrd="0" parTransId="{307FA294-6EED-424E-AA28-3D40352D19F0}" sibTransId="{1346363C-27FE-4BD7-9D90-35184090D3FB}"/>
    <dgm:cxn modelId="{0F65E3BE-BB24-41DF-9744-0E44F16CCDED}" type="presOf" srcId="{E69A08B5-4F12-4923-BBD7-DDFD33160761}" destId="{479E2B7B-48F6-4329-BA4D-5A560157BB92}" srcOrd="0" destOrd="1" presId="urn:microsoft.com/office/officeart/2005/8/layout/hProcess10"/>
    <dgm:cxn modelId="{268476C3-391E-4ECD-9295-E063C9A4DFC0}" type="presOf" srcId="{446C20AE-F5C5-4541-8DAA-0AD7B3893D70}" destId="{479E2B7B-48F6-4329-BA4D-5A560157BB92}" srcOrd="0" destOrd="0" presId="urn:microsoft.com/office/officeart/2005/8/layout/hProcess10"/>
    <dgm:cxn modelId="{66A53CCB-A657-4C9F-8524-5B8F6CFE4787}" type="presOf" srcId="{AB6F1A79-10BB-4CEC-8E27-297B15881028}" destId="{2F08B5A1-11B4-4B2B-9863-63972F05993C}" srcOrd="0" destOrd="1"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A5FD85F1-C49E-49B2-91D6-265E627DDA75}" type="presOf" srcId="{9A2239B0-C01E-4149-AAB2-9FF98AEAEF11}" destId="{1BA62466-A73B-471C-BA5D-1DF7DBA89326}" srcOrd="0"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BEE976F2-279A-4BD4-AA17-81B34A909C4A}" type="presOf" srcId="{7E9A87D1-37C1-4155-97F3-C484BC46F3EC}" destId="{2F08B5A1-11B4-4B2B-9863-63972F05993C}" srcOrd="0" destOrd="3" presId="urn:microsoft.com/office/officeart/2005/8/layout/hProcess10"/>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A894F040-466D-486F-9557-FD67240D0AF2}" type="presParOf" srcId="{4CB880D7-1E63-42EC-BA5F-85B7E002A927}" destId="{5A443776-780B-4B23-86FF-4BDE8A46BF4E}" srcOrd="4"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 modelId="{D88D7EEE-D843-431A-B8E5-F065213BD3DA}" type="presParOf" srcId="{4CB880D7-1E63-42EC-BA5F-85B7E002A927}" destId="{1BA62466-A73B-471C-BA5D-1DF7DBA89326}" srcOrd="5" destOrd="0" presId="urn:microsoft.com/office/officeart/2005/8/layout/hProcess10"/>
    <dgm:cxn modelId="{3C5D5C05-8B79-4D68-B7E3-C25BCFD710F6}" type="presParOf" srcId="{1BA62466-A73B-471C-BA5D-1DF7DBA89326}" destId="{4A494716-1ACF-4675-A2F3-EAB964C9538A}" srcOrd="0" destOrd="0" presId="urn:microsoft.com/office/officeart/2005/8/layout/hProcess10"/>
    <dgm:cxn modelId="{16737440-70FC-4BDB-B454-271A719A9DA4}" type="presParOf" srcId="{4CB880D7-1E63-42EC-BA5F-85B7E002A927}" destId="{7DD60A46-BACF-482C-ADA3-6FA7652AF219}" srcOrd="6" destOrd="0" presId="urn:microsoft.com/office/officeart/2005/8/layout/hProcess10"/>
    <dgm:cxn modelId="{2161ACCF-8FB3-4E42-BACF-3BF770911A65}" type="presParOf" srcId="{7DD60A46-BACF-482C-ADA3-6FA7652AF219}" destId="{AEDB2CD4-E671-42DD-8981-9FCADC3195D6}" srcOrd="0" destOrd="0" presId="urn:microsoft.com/office/officeart/2005/8/layout/hProcess10"/>
    <dgm:cxn modelId="{172AA657-1DFD-4F80-9BFE-F455C4D7874E}" type="presParOf" srcId="{7DD60A46-BACF-482C-ADA3-6FA7652AF219}" destId="{2F08B5A1-11B4-4B2B-9863-63972F05993C}"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28F42AD1-AEDA-4734-9F22-402ECB57DEEF}">
      <dgm:prSet phldrT="[Text]"/>
      <dgm:spPr>
        <a:solidFill>
          <a:schemeClr val="accent3">
            <a:lumMod val="60000"/>
            <a:lumOff val="40000"/>
          </a:schemeClr>
        </a:solidFill>
      </dgm:spPr>
      <dgm:t>
        <a:bodyPr/>
        <a:lstStyle/>
        <a:p>
          <a:r>
            <a:rPr lang="en-US" dirty="0">
              <a:solidFill>
                <a:schemeClr val="tx1"/>
              </a:solidFill>
            </a:rPr>
            <a:t>Section III: Coordination</a:t>
          </a:r>
        </a:p>
      </dgm:t>
    </dgm:pt>
    <dgm:pt modelId="{8DA3C814-BD23-4DD5-A043-6571BCA92938}" type="parTrans" cxnId="{3EA1BFCC-0305-4812-8616-730B1A6DB7FD}">
      <dgm:prSet/>
      <dgm:spPr/>
      <dgm:t>
        <a:bodyPr/>
        <a:lstStyle/>
        <a:p>
          <a:endParaRPr lang="en-US"/>
        </a:p>
      </dgm:t>
    </dgm:pt>
    <dgm:pt modelId="{F7FF5441-8188-4C3F-B398-E03F0970B648}" type="sibTrans" cxnId="{3EA1BFCC-0305-4812-8616-730B1A6DB7FD}">
      <dgm:prSet/>
      <dgm:spPr/>
      <dgm:t>
        <a:bodyPr/>
        <a:lstStyle/>
        <a:p>
          <a:endParaRPr lang="en-US"/>
        </a:p>
      </dgm:t>
    </dgm:pt>
    <dgm:pt modelId="{171F339D-65BA-448E-AC62-C319964CB60A}">
      <dgm:prSet phldrT="[Text]"/>
      <dgm:spPr>
        <a:solidFill>
          <a:schemeClr val="accent3">
            <a:lumMod val="60000"/>
            <a:lumOff val="40000"/>
          </a:schemeClr>
        </a:solidFill>
      </dgm:spPr>
      <dgm:t>
        <a:bodyPr/>
        <a:lstStyle/>
        <a:p>
          <a:r>
            <a:rPr lang="en-US" dirty="0">
              <a:solidFill>
                <a:schemeClr val="tx1"/>
              </a:solidFill>
            </a:rPr>
            <a:t>Coordination</a:t>
          </a:r>
        </a:p>
      </dgm:t>
    </dgm:pt>
    <dgm:pt modelId="{E5F7358D-1F52-4899-B6B2-86BA7C1DAC9F}" type="parTrans" cxnId="{72254D61-3C3D-42BE-9741-A48934BB9326}">
      <dgm:prSet/>
      <dgm:spPr/>
      <dgm:t>
        <a:bodyPr/>
        <a:lstStyle/>
        <a:p>
          <a:endParaRPr lang="en-US"/>
        </a:p>
      </dgm:t>
    </dgm:pt>
    <dgm:pt modelId="{42094D4E-B4FB-4F80-98AE-52E62CA36E0B}" type="sibTrans" cxnId="{72254D61-3C3D-42BE-9741-A48934BB9326}">
      <dgm:prSet/>
      <dgm:spPr/>
      <dgm:t>
        <a:bodyPr/>
        <a:lstStyle/>
        <a:p>
          <a:endParaRPr lang="en-US"/>
        </a:p>
      </dgm:t>
    </dgm:pt>
    <dgm:pt modelId="{B4D9FF9D-EA9A-4446-AC09-85638DA7CF7B}">
      <dgm:prSet phldrT="[Text]"/>
      <dgm:spPr>
        <a:solidFill>
          <a:schemeClr val="accent3">
            <a:lumMod val="60000"/>
            <a:lumOff val="40000"/>
          </a:schemeClr>
        </a:solidFill>
      </dgm:spPr>
      <dgm:t>
        <a:bodyPr/>
        <a:lstStyle/>
        <a:p>
          <a:r>
            <a:rPr lang="en-US" dirty="0">
              <a:solidFill>
                <a:schemeClr val="tx1"/>
              </a:solidFill>
            </a:rPr>
            <a:t>Execution &amp; planning</a:t>
          </a:r>
        </a:p>
      </dgm:t>
    </dgm:pt>
    <dgm:pt modelId="{9FCD0E8E-4AFF-49FF-B408-840D8F6AAB55}" type="parTrans" cxnId="{C6AB3E3D-32CD-48E6-9385-52A3194EB19A}">
      <dgm:prSet/>
      <dgm:spPr/>
      <dgm:t>
        <a:bodyPr/>
        <a:lstStyle/>
        <a:p>
          <a:endParaRPr lang="en-US"/>
        </a:p>
      </dgm:t>
    </dgm:pt>
    <dgm:pt modelId="{A18AEE7E-9760-4B6F-BAC9-769DC72D9AB7}" type="sibTrans" cxnId="{C6AB3E3D-32CD-48E6-9385-52A3194EB19A}">
      <dgm:prSet/>
      <dgm:spPr/>
      <dgm:t>
        <a:bodyPr/>
        <a:lstStyle/>
        <a:p>
          <a:endParaRPr lang="en-US"/>
        </a:p>
      </dgm:t>
    </dgm:pt>
    <dgm:pt modelId="{408AD310-591C-4326-9918-EE2FE1549703}">
      <dgm:prSet phldrT="[Text]"/>
      <dgm:spPr>
        <a:solidFill>
          <a:schemeClr val="accent3">
            <a:lumMod val="60000"/>
            <a:lumOff val="40000"/>
          </a:schemeClr>
        </a:solidFill>
      </dgm:spPr>
      <dgm:t>
        <a:bodyPr/>
        <a:lstStyle/>
        <a:p>
          <a:r>
            <a:rPr lang="en-US" dirty="0">
              <a:solidFill>
                <a:schemeClr val="tx1"/>
              </a:solidFill>
            </a:rPr>
            <a:t>Organization&amp; culture</a:t>
          </a:r>
        </a:p>
      </dgm:t>
    </dgm:pt>
    <dgm:pt modelId="{ACB5C2A9-3F9C-4641-BF45-F13262554507}" type="parTrans" cxnId="{866EAC84-55C2-497A-94DD-2E63ED8F3683}">
      <dgm:prSet/>
      <dgm:spPr/>
      <dgm:t>
        <a:bodyPr/>
        <a:lstStyle/>
        <a:p>
          <a:endParaRPr lang="en-US"/>
        </a:p>
      </dgm:t>
    </dgm:pt>
    <dgm:pt modelId="{425C83B3-3C55-47EB-BD70-70B4098DBFDD}" type="sibTrans" cxnId="{866EAC84-55C2-497A-94DD-2E63ED8F3683}">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2" presStyleCnt="4" custScaleX="112544" custScaleY="117219"/>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2" presStyleCnt="4" custLinFactX="35774" custLinFactNeighborX="100000" custLinFactNeighborY="50435">
        <dgm:presLayoutVars>
          <dgm:bulletEnabled val="1"/>
        </dgm:presLayoutVars>
      </dgm:prSet>
      <dgm:spPr/>
    </dgm:pt>
    <dgm:pt modelId="{2E84EA1F-8B8D-46BD-BE03-4E9BB44BEA03}" type="pres">
      <dgm:prSet presAssocID="{9A2239B0-C01E-4149-AAB2-9FF98AEAEF11}" presName="sibTrans" presStyleLbl="sibTrans2D1" presStyleIdx="2" presStyleCnt="3"/>
      <dgm:spPr/>
    </dgm:pt>
    <dgm:pt modelId="{AB241021-E46B-4793-A1A6-AA004178595A}" type="pres">
      <dgm:prSet presAssocID="{9A2239B0-C01E-4149-AAB2-9FF98AEAEF11}" presName="connTx" presStyleLbl="sibTrans2D1" presStyleIdx="2" presStyleCnt="3"/>
      <dgm:spPr/>
    </dgm:pt>
    <dgm:pt modelId="{7FA8BC08-9340-4462-B597-A6E515875705}" type="pres">
      <dgm:prSet presAssocID="{28F42AD1-AEDA-4734-9F22-402ECB57DEEF}" presName="composite" presStyleCnt="0"/>
      <dgm:spPr/>
    </dgm:pt>
    <dgm:pt modelId="{642BD8E5-C589-4C09-AE44-A5EB025EE3A8}" type="pres">
      <dgm:prSet presAssocID="{28F42AD1-AEDA-4734-9F22-402ECB57DEEF}"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dgm:spPr>
    </dgm:pt>
    <dgm:pt modelId="{632A8197-D0C4-4F00-A540-40F86D8DA777}" type="pres">
      <dgm:prSet presAssocID="{28F42AD1-AEDA-4734-9F22-402ECB57DEEF}" presName="txNode" presStyleLbl="node1" presStyleIdx="3" presStyleCnt="4" custLinFactX="-68724" custLinFactNeighborX="-100000" custLinFactNeighborY="61196">
        <dgm:presLayoutVars>
          <dgm:bulletEnabled val="1"/>
        </dgm:presLayoutVars>
      </dgm:prSet>
      <dgm:spPr/>
    </dgm:pt>
  </dgm:ptLst>
  <dgm:cxnLst>
    <dgm:cxn modelId="{3A7BEB08-6A45-4F6F-A8D2-479ACA845685}" type="presOf" srcId="{51D08D7B-C1AD-4C3A-B918-F1597BF670AE}" destId="{CE1733DF-A084-435C-B59C-0F370A4B8502}" srcOrd="1" destOrd="0" presId="urn:microsoft.com/office/officeart/2005/8/layout/hProcess10"/>
    <dgm:cxn modelId="{2404310A-9338-4803-BF58-B04807783124}" type="presOf" srcId="{A475C57D-D8BD-4726-B774-4AE7A6C94DC3}" destId="{4CB880D7-1E63-42EC-BA5F-85B7E002A927}" srcOrd="0" destOrd="0"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53310124-A742-442B-839D-9CEC4BB52518}" type="presOf" srcId="{9A2239B0-C01E-4149-AAB2-9FF98AEAEF11}" destId="{2E84EA1F-8B8D-46BD-BE03-4E9BB44BEA03}" srcOrd="0" destOrd="0" presId="urn:microsoft.com/office/officeart/2005/8/layout/hProcess1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C6AB3E3D-32CD-48E6-9385-52A3194EB19A}" srcId="{28F42AD1-AEDA-4734-9F22-402ECB57DEEF}" destId="{B4D9FF9D-EA9A-4446-AC09-85638DA7CF7B}" srcOrd="1" destOrd="0" parTransId="{9FCD0E8E-4AFF-49FF-B408-840D8F6AAB55}" sibTransId="{A18AEE7E-9760-4B6F-BAC9-769DC72D9AB7}"/>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701AA54C-D08A-4175-8F04-1FF3E51170F2}" srcId="{A475C57D-D8BD-4726-B774-4AE7A6C94DC3}" destId="{463450C9-2D32-41E9-B1B0-A841A5DBCF12}" srcOrd="2" destOrd="0" parTransId="{AB87D5FE-F18C-439C-B60C-0ED6C1855109}" sibTransId="{9A2239B0-C01E-4149-AAB2-9FF98AEAEF11}"/>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2254D61-3C3D-42BE-9741-A48934BB9326}" srcId="{28F42AD1-AEDA-4734-9F22-402ECB57DEEF}" destId="{171F339D-65BA-448E-AC62-C319964CB60A}" srcOrd="0" destOrd="0" parTransId="{E5F7358D-1F52-4899-B6B2-86BA7C1DAC9F}" sibTransId="{42094D4E-B4FB-4F80-98AE-52E62CA36E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88360D68-4355-44A9-8863-2C01F7FA8F44}" type="presOf" srcId="{28F42AD1-AEDA-4734-9F22-402ECB57DEEF}" destId="{632A8197-D0C4-4F00-A540-40F86D8DA777}" srcOrd="0" destOrd="0"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1DE74C7B-45AF-413E-94CA-B2CC5DFDA7D2}" type="presOf" srcId="{9A2239B0-C01E-4149-AAB2-9FF98AEAEF11}" destId="{AB241021-E46B-4793-A1A6-AA004178595A}" srcOrd="1" destOrd="0" presId="urn:microsoft.com/office/officeart/2005/8/layout/hProcess10"/>
    <dgm:cxn modelId="{866EAC84-55C2-497A-94DD-2E63ED8F3683}" srcId="{28F42AD1-AEDA-4734-9F22-402ECB57DEEF}" destId="{408AD310-591C-4326-9918-EE2FE1549703}" srcOrd="2" destOrd="0" parTransId="{ACB5C2A9-3F9C-4641-BF45-F13262554507}" sibTransId="{425C83B3-3C55-47EB-BD70-70B4098DBFDD}"/>
    <dgm:cxn modelId="{6383D486-AD11-408F-A1F6-C7F7A603CCBD}" type="presOf" srcId="{B4D9FF9D-EA9A-4446-AC09-85638DA7CF7B}" destId="{632A8197-D0C4-4F00-A540-40F86D8DA777}" srcOrd="0" destOrd="2" presId="urn:microsoft.com/office/officeart/2005/8/layout/hProcess10"/>
    <dgm:cxn modelId="{0649DD89-54F7-4E64-8D2E-9FD9C247CD29}" type="presOf" srcId="{171F339D-65BA-448E-AC62-C319964CB60A}" destId="{632A8197-D0C4-4F00-A540-40F86D8DA777}" srcOrd="0" destOrd="1" presId="urn:microsoft.com/office/officeart/2005/8/layout/hProcess10"/>
    <dgm:cxn modelId="{2D1BCE90-B5F9-417C-8C55-69634C08D632}" type="presOf" srcId="{3D22D4E2-5461-4CA0-BBB0-7E80F002D877}" destId="{479E2B7B-48F6-4329-BA4D-5A560157BB92}" srcOrd="0" destOrd="2" presId="urn:microsoft.com/office/officeart/2005/8/layout/hProcess10"/>
    <dgm:cxn modelId="{42570DB0-40E1-4AFC-AD97-A16053B5641F}" srcId="{A475C57D-D8BD-4726-B774-4AE7A6C94DC3}" destId="{446C20AE-F5C5-4541-8DAA-0AD7B3893D70}" srcOrd="1" destOrd="0" parTransId="{CFB5E7FE-81F9-4D3B-B386-16A4A7B81766}" sibTransId="{51D08D7B-C1AD-4C3A-B918-F1597BF670AE}"/>
    <dgm:cxn modelId="{0F65E3BE-BB24-41DF-9744-0E44F16CCDED}" type="presOf" srcId="{E69A08B5-4F12-4923-BBD7-DDFD33160761}" destId="{479E2B7B-48F6-4329-BA4D-5A560157BB92}" srcOrd="0" destOrd="1" presId="urn:microsoft.com/office/officeart/2005/8/layout/hProcess10"/>
    <dgm:cxn modelId="{268476C3-391E-4ECD-9295-E063C9A4DFC0}" type="presOf" srcId="{446C20AE-F5C5-4541-8DAA-0AD7B3893D70}" destId="{479E2B7B-48F6-4329-BA4D-5A560157BB92}" srcOrd="0" destOrd="0" presId="urn:microsoft.com/office/officeart/2005/8/layout/hProcess10"/>
    <dgm:cxn modelId="{3EA1BFCC-0305-4812-8616-730B1A6DB7FD}" srcId="{A475C57D-D8BD-4726-B774-4AE7A6C94DC3}" destId="{28F42AD1-AEDA-4734-9F22-402ECB57DEEF}" srcOrd="3" destOrd="0" parTransId="{8DA3C814-BD23-4DD5-A043-6571BCA92938}" sibTransId="{F7FF5441-8188-4C3F-B398-E03F0970B648}"/>
    <dgm:cxn modelId="{397367CF-D861-485B-8FA8-3F5471417C9D}" type="presOf" srcId="{408AD310-591C-4326-9918-EE2FE1549703}" destId="{632A8197-D0C4-4F00-A540-40F86D8DA777}" srcOrd="0" destOrd="3"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A894F040-466D-486F-9557-FD67240D0AF2}" type="presParOf" srcId="{4CB880D7-1E63-42EC-BA5F-85B7E002A927}" destId="{5A443776-780B-4B23-86FF-4BDE8A46BF4E}" srcOrd="4"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 modelId="{FCD910C9-DDC5-415A-AB94-05750CE1AF64}" type="presParOf" srcId="{4CB880D7-1E63-42EC-BA5F-85B7E002A927}" destId="{2E84EA1F-8B8D-46BD-BE03-4E9BB44BEA03}" srcOrd="5" destOrd="0" presId="urn:microsoft.com/office/officeart/2005/8/layout/hProcess10"/>
    <dgm:cxn modelId="{0D6F59C0-7ED5-49CE-A3F0-F67168CC9852}" type="presParOf" srcId="{2E84EA1F-8B8D-46BD-BE03-4E9BB44BEA03}" destId="{AB241021-E46B-4793-A1A6-AA004178595A}" srcOrd="0" destOrd="0" presId="urn:microsoft.com/office/officeart/2005/8/layout/hProcess10"/>
    <dgm:cxn modelId="{8E6D092A-DB0F-453F-8571-73062935F56F}" type="presParOf" srcId="{4CB880D7-1E63-42EC-BA5F-85B7E002A927}" destId="{7FA8BC08-9340-4462-B597-A6E515875705}" srcOrd="6" destOrd="0" presId="urn:microsoft.com/office/officeart/2005/8/layout/hProcess10"/>
    <dgm:cxn modelId="{44E3CAF8-F5E4-414F-89E0-34028BE9B333}" type="presParOf" srcId="{7FA8BC08-9340-4462-B597-A6E515875705}" destId="{642BD8E5-C589-4C09-AE44-A5EB025EE3A8}" srcOrd="0" destOrd="0" presId="urn:microsoft.com/office/officeart/2005/8/layout/hProcess10"/>
    <dgm:cxn modelId="{F2C3EFFB-7F4C-44CE-AFAD-DC07A855E2C1}" type="presParOf" srcId="{7FA8BC08-9340-4462-B597-A6E515875705}" destId="{632A8197-D0C4-4F00-A540-40F86D8DA77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6CEA27-8749-46D9-9EDF-3F2BB0B23BD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900BB39-E6DE-4C58-AB15-32E8A6AEC33F}">
      <dgm:prSet phldrT="[Text]"/>
      <dgm:spPr/>
      <dgm:t>
        <a:bodyPr/>
        <a:lstStyle/>
        <a:p>
          <a:r>
            <a:rPr lang="en-US" dirty="0"/>
            <a:t>CEO</a:t>
          </a:r>
        </a:p>
      </dgm:t>
    </dgm:pt>
    <dgm:pt modelId="{13721AB8-65AA-4629-AE61-24AFEA15173B}" type="parTrans" cxnId="{F783AC2D-D581-4A41-9E83-133DF67E0F34}">
      <dgm:prSet/>
      <dgm:spPr/>
      <dgm:t>
        <a:bodyPr/>
        <a:lstStyle/>
        <a:p>
          <a:endParaRPr lang="en-US"/>
        </a:p>
      </dgm:t>
    </dgm:pt>
    <dgm:pt modelId="{8C24E058-73EB-4263-9607-BA1075CE0739}" type="sibTrans" cxnId="{F783AC2D-D581-4A41-9E83-133DF67E0F34}">
      <dgm:prSet/>
      <dgm:spPr/>
      <dgm:t>
        <a:bodyPr/>
        <a:lstStyle/>
        <a:p>
          <a:endParaRPr lang="en-US"/>
        </a:p>
      </dgm:t>
    </dgm:pt>
    <dgm:pt modelId="{C06A3066-9A42-46C5-A96B-EE4F1AE2EE10}">
      <dgm:prSet phldrT="[Text]"/>
      <dgm:spPr/>
      <dgm:t>
        <a:bodyPr/>
        <a:lstStyle/>
        <a:p>
          <a:r>
            <a:rPr lang="en-US" dirty="0"/>
            <a:t>Sales &amp; Marketing </a:t>
          </a:r>
        </a:p>
      </dgm:t>
    </dgm:pt>
    <dgm:pt modelId="{FB6DCBC4-5E0C-46D7-B0A3-12EB3D9BE8EB}" type="parTrans" cxnId="{101FA30A-EEB7-4E6C-A03E-664ED0E6BF46}">
      <dgm:prSet/>
      <dgm:spPr/>
      <dgm:t>
        <a:bodyPr/>
        <a:lstStyle/>
        <a:p>
          <a:endParaRPr lang="en-US"/>
        </a:p>
      </dgm:t>
    </dgm:pt>
    <dgm:pt modelId="{DBC4FB26-B76E-4DB6-9675-4805A3C423FD}" type="sibTrans" cxnId="{101FA30A-EEB7-4E6C-A03E-664ED0E6BF46}">
      <dgm:prSet/>
      <dgm:spPr/>
      <dgm:t>
        <a:bodyPr/>
        <a:lstStyle/>
        <a:p>
          <a:endParaRPr lang="en-US"/>
        </a:p>
      </dgm:t>
    </dgm:pt>
    <dgm:pt modelId="{50AFDC18-DD0B-487C-A3FB-C309E38431D5}">
      <dgm:prSet phldrT="[Text]"/>
      <dgm:spPr/>
      <dgm:t>
        <a:bodyPr/>
        <a:lstStyle/>
        <a:p>
          <a:r>
            <a:rPr lang="en-US" dirty="0"/>
            <a:t>R&amp;D</a:t>
          </a:r>
        </a:p>
      </dgm:t>
    </dgm:pt>
    <dgm:pt modelId="{DDE39F7A-7089-4201-9CF6-1A5BA06111BB}" type="parTrans" cxnId="{ADABF6C7-D3A0-48F6-A4EB-ABF91729041C}">
      <dgm:prSet/>
      <dgm:spPr/>
      <dgm:t>
        <a:bodyPr/>
        <a:lstStyle/>
        <a:p>
          <a:endParaRPr lang="en-US"/>
        </a:p>
      </dgm:t>
    </dgm:pt>
    <dgm:pt modelId="{650B1DE6-05E2-4422-B77C-EE3508A175F9}" type="sibTrans" cxnId="{ADABF6C7-D3A0-48F6-A4EB-ABF91729041C}">
      <dgm:prSet/>
      <dgm:spPr/>
      <dgm:t>
        <a:bodyPr/>
        <a:lstStyle/>
        <a:p>
          <a:endParaRPr lang="en-US"/>
        </a:p>
      </dgm:t>
    </dgm:pt>
    <dgm:pt modelId="{62D6828D-D1C2-4446-8FCE-3F5FB8276E3A}">
      <dgm:prSet phldrT="[Text]"/>
      <dgm:spPr/>
      <dgm:t>
        <a:bodyPr/>
        <a:lstStyle/>
        <a:p>
          <a:r>
            <a:rPr lang="en-US" dirty="0"/>
            <a:t>Operations</a:t>
          </a:r>
        </a:p>
      </dgm:t>
    </dgm:pt>
    <dgm:pt modelId="{3A82A123-9281-4B18-9E79-D45CF45D06A3}" type="parTrans" cxnId="{66805CA0-155D-46F1-8130-340C9234FED2}">
      <dgm:prSet/>
      <dgm:spPr/>
      <dgm:t>
        <a:bodyPr/>
        <a:lstStyle/>
        <a:p>
          <a:endParaRPr lang="en-US"/>
        </a:p>
      </dgm:t>
    </dgm:pt>
    <dgm:pt modelId="{3EA3411D-BCFA-4FCF-BE6E-EE08C3908531}" type="sibTrans" cxnId="{66805CA0-155D-46F1-8130-340C9234FED2}">
      <dgm:prSet/>
      <dgm:spPr/>
      <dgm:t>
        <a:bodyPr/>
        <a:lstStyle/>
        <a:p>
          <a:endParaRPr lang="en-US"/>
        </a:p>
      </dgm:t>
    </dgm:pt>
    <dgm:pt modelId="{EAC3E41F-01B1-4B47-A9D2-695A5AC6E007}">
      <dgm:prSet phldrT="[Text]"/>
      <dgm:spPr/>
      <dgm:t>
        <a:bodyPr/>
        <a:lstStyle/>
        <a:p>
          <a:r>
            <a:rPr lang="en-US" dirty="0"/>
            <a:t>CIO</a:t>
          </a:r>
        </a:p>
      </dgm:t>
    </dgm:pt>
    <dgm:pt modelId="{C98D95E8-57B0-47D0-B257-0E996D8B0E3B}" type="parTrans" cxnId="{1F24F174-7465-4EE0-B029-2FA1554A3D44}">
      <dgm:prSet/>
      <dgm:spPr/>
      <dgm:t>
        <a:bodyPr/>
        <a:lstStyle/>
        <a:p>
          <a:endParaRPr lang="en-US"/>
        </a:p>
      </dgm:t>
    </dgm:pt>
    <dgm:pt modelId="{6638363B-9FE0-42A1-95FF-A8C19243F325}" type="sibTrans" cxnId="{1F24F174-7465-4EE0-B029-2FA1554A3D44}">
      <dgm:prSet/>
      <dgm:spPr/>
      <dgm:t>
        <a:bodyPr/>
        <a:lstStyle/>
        <a:p>
          <a:endParaRPr lang="en-US"/>
        </a:p>
      </dgm:t>
    </dgm:pt>
    <dgm:pt modelId="{6686651D-0CC3-4F9F-A0D0-B3086CD904BF}">
      <dgm:prSet phldrT="[Text]"/>
      <dgm:spPr/>
      <dgm:t>
        <a:bodyPr/>
        <a:lstStyle/>
        <a:p>
          <a:r>
            <a:rPr lang="en-US" dirty="0"/>
            <a:t>Legal</a:t>
          </a:r>
        </a:p>
      </dgm:t>
    </dgm:pt>
    <dgm:pt modelId="{6AB5ACDD-C2E1-461E-AF2B-09BC6FE2936F}" type="parTrans" cxnId="{8A5C6A6E-D447-42ED-AE11-2A01DA66D9A9}">
      <dgm:prSet/>
      <dgm:spPr/>
      <dgm:t>
        <a:bodyPr/>
        <a:lstStyle/>
        <a:p>
          <a:endParaRPr lang="en-US"/>
        </a:p>
      </dgm:t>
    </dgm:pt>
    <dgm:pt modelId="{83D644FB-4D9C-4AC7-AC2C-58BE7005219C}" type="sibTrans" cxnId="{8A5C6A6E-D447-42ED-AE11-2A01DA66D9A9}">
      <dgm:prSet/>
      <dgm:spPr/>
      <dgm:t>
        <a:bodyPr/>
        <a:lstStyle/>
        <a:p>
          <a:endParaRPr lang="en-US"/>
        </a:p>
      </dgm:t>
    </dgm:pt>
    <dgm:pt modelId="{1F7AABF5-0551-437C-813F-FCFCEA89E337}">
      <dgm:prSet phldrT="[Text]"/>
      <dgm:spPr/>
      <dgm:t>
        <a:bodyPr/>
        <a:lstStyle/>
        <a:p>
          <a:r>
            <a:rPr lang="en-US" dirty="0"/>
            <a:t>CFO</a:t>
          </a:r>
        </a:p>
      </dgm:t>
    </dgm:pt>
    <dgm:pt modelId="{848FF858-0083-4316-849A-CC0362E482CA}" type="parTrans" cxnId="{582E352A-5781-4137-AE68-F77980A0F3F0}">
      <dgm:prSet/>
      <dgm:spPr/>
      <dgm:t>
        <a:bodyPr/>
        <a:lstStyle/>
        <a:p>
          <a:endParaRPr lang="en-US"/>
        </a:p>
      </dgm:t>
    </dgm:pt>
    <dgm:pt modelId="{E4F18A9B-4884-49C2-B02B-CA73167A04B0}" type="sibTrans" cxnId="{582E352A-5781-4137-AE68-F77980A0F3F0}">
      <dgm:prSet/>
      <dgm:spPr/>
      <dgm:t>
        <a:bodyPr/>
        <a:lstStyle/>
        <a:p>
          <a:endParaRPr lang="en-US"/>
        </a:p>
      </dgm:t>
    </dgm:pt>
    <dgm:pt modelId="{770F03F2-D52F-4A0D-86F4-89037B5B3C96}" type="pres">
      <dgm:prSet presAssocID="{CC6CEA27-8749-46D9-9EDF-3F2BB0B23BDA}" presName="hierChild1" presStyleCnt="0">
        <dgm:presLayoutVars>
          <dgm:orgChart val="1"/>
          <dgm:chPref val="1"/>
          <dgm:dir/>
          <dgm:animOne val="branch"/>
          <dgm:animLvl val="lvl"/>
          <dgm:resizeHandles/>
        </dgm:presLayoutVars>
      </dgm:prSet>
      <dgm:spPr/>
    </dgm:pt>
    <dgm:pt modelId="{6F07EDC0-E04E-4E32-8A0E-16649FE7EDB4}" type="pres">
      <dgm:prSet presAssocID="{8900BB39-E6DE-4C58-AB15-32E8A6AEC33F}" presName="hierRoot1" presStyleCnt="0">
        <dgm:presLayoutVars>
          <dgm:hierBranch val="init"/>
        </dgm:presLayoutVars>
      </dgm:prSet>
      <dgm:spPr/>
    </dgm:pt>
    <dgm:pt modelId="{080F2948-062A-454D-A536-47A8C0D703DB}" type="pres">
      <dgm:prSet presAssocID="{8900BB39-E6DE-4C58-AB15-32E8A6AEC33F}" presName="rootComposite1" presStyleCnt="0"/>
      <dgm:spPr/>
    </dgm:pt>
    <dgm:pt modelId="{E5B78920-9759-43B1-9C8B-8E51FB1F8FFF}" type="pres">
      <dgm:prSet presAssocID="{8900BB39-E6DE-4C58-AB15-32E8A6AEC33F}" presName="rootText1" presStyleLbl="node0" presStyleIdx="0" presStyleCnt="1">
        <dgm:presLayoutVars>
          <dgm:chPref val="3"/>
        </dgm:presLayoutVars>
      </dgm:prSet>
      <dgm:spPr/>
    </dgm:pt>
    <dgm:pt modelId="{2DC8144E-1D92-4EFD-9753-23EEBB6DC4CC}" type="pres">
      <dgm:prSet presAssocID="{8900BB39-E6DE-4C58-AB15-32E8A6AEC33F}" presName="rootConnector1" presStyleLbl="node1" presStyleIdx="0" presStyleCnt="0"/>
      <dgm:spPr/>
    </dgm:pt>
    <dgm:pt modelId="{153CA372-C61F-4EC8-BB61-6DADCD9C0125}" type="pres">
      <dgm:prSet presAssocID="{8900BB39-E6DE-4C58-AB15-32E8A6AEC33F}" presName="hierChild2" presStyleCnt="0"/>
      <dgm:spPr/>
    </dgm:pt>
    <dgm:pt modelId="{9061D4E6-EB4B-49B7-8283-86437602920C}" type="pres">
      <dgm:prSet presAssocID="{FB6DCBC4-5E0C-46D7-B0A3-12EB3D9BE8EB}" presName="Name37" presStyleLbl="parChTrans1D2" presStyleIdx="0" presStyleCnt="6"/>
      <dgm:spPr/>
    </dgm:pt>
    <dgm:pt modelId="{9336FEAF-371C-4D6A-A6EC-2929BB882032}" type="pres">
      <dgm:prSet presAssocID="{C06A3066-9A42-46C5-A96B-EE4F1AE2EE10}" presName="hierRoot2" presStyleCnt="0">
        <dgm:presLayoutVars>
          <dgm:hierBranch val="init"/>
        </dgm:presLayoutVars>
      </dgm:prSet>
      <dgm:spPr/>
    </dgm:pt>
    <dgm:pt modelId="{320206AE-B5F2-490C-B00C-9BEFCEE22B20}" type="pres">
      <dgm:prSet presAssocID="{C06A3066-9A42-46C5-A96B-EE4F1AE2EE10}" presName="rootComposite" presStyleCnt="0"/>
      <dgm:spPr/>
    </dgm:pt>
    <dgm:pt modelId="{587FBAE2-6607-4325-8CD1-FC38E56EDFE5}" type="pres">
      <dgm:prSet presAssocID="{C06A3066-9A42-46C5-A96B-EE4F1AE2EE10}" presName="rootText" presStyleLbl="node2" presStyleIdx="0" presStyleCnt="6">
        <dgm:presLayoutVars>
          <dgm:chPref val="3"/>
        </dgm:presLayoutVars>
      </dgm:prSet>
      <dgm:spPr/>
    </dgm:pt>
    <dgm:pt modelId="{33614194-F46E-4D91-875D-8E9B54C5911C}" type="pres">
      <dgm:prSet presAssocID="{C06A3066-9A42-46C5-A96B-EE4F1AE2EE10}" presName="rootConnector" presStyleLbl="node2" presStyleIdx="0" presStyleCnt="6"/>
      <dgm:spPr/>
    </dgm:pt>
    <dgm:pt modelId="{1D346082-1A96-4E65-BC7A-90DE0BFA9AD3}" type="pres">
      <dgm:prSet presAssocID="{C06A3066-9A42-46C5-A96B-EE4F1AE2EE10}" presName="hierChild4" presStyleCnt="0"/>
      <dgm:spPr/>
    </dgm:pt>
    <dgm:pt modelId="{1468DAB8-A5B6-40F8-B889-D028DC914657}" type="pres">
      <dgm:prSet presAssocID="{C06A3066-9A42-46C5-A96B-EE4F1AE2EE10}" presName="hierChild5" presStyleCnt="0"/>
      <dgm:spPr/>
    </dgm:pt>
    <dgm:pt modelId="{21E613E7-D20C-4C3B-A325-80EFD4E545D1}" type="pres">
      <dgm:prSet presAssocID="{DDE39F7A-7089-4201-9CF6-1A5BA06111BB}" presName="Name37" presStyleLbl="parChTrans1D2" presStyleIdx="1" presStyleCnt="6"/>
      <dgm:spPr/>
    </dgm:pt>
    <dgm:pt modelId="{F05293CD-B33A-42A5-B14D-CB307CBCD666}" type="pres">
      <dgm:prSet presAssocID="{50AFDC18-DD0B-487C-A3FB-C309E38431D5}" presName="hierRoot2" presStyleCnt="0">
        <dgm:presLayoutVars>
          <dgm:hierBranch val="init"/>
        </dgm:presLayoutVars>
      </dgm:prSet>
      <dgm:spPr/>
    </dgm:pt>
    <dgm:pt modelId="{9F7185C3-D2CC-45E2-B72E-CF304F24FD7F}" type="pres">
      <dgm:prSet presAssocID="{50AFDC18-DD0B-487C-A3FB-C309E38431D5}" presName="rootComposite" presStyleCnt="0"/>
      <dgm:spPr/>
    </dgm:pt>
    <dgm:pt modelId="{80DED019-87DA-4A56-BDE8-7890F7FF1FE2}" type="pres">
      <dgm:prSet presAssocID="{50AFDC18-DD0B-487C-A3FB-C309E38431D5}" presName="rootText" presStyleLbl="node2" presStyleIdx="1" presStyleCnt="6">
        <dgm:presLayoutVars>
          <dgm:chPref val="3"/>
        </dgm:presLayoutVars>
      </dgm:prSet>
      <dgm:spPr/>
    </dgm:pt>
    <dgm:pt modelId="{2F892B48-C8E0-4D0A-9844-985E8C254162}" type="pres">
      <dgm:prSet presAssocID="{50AFDC18-DD0B-487C-A3FB-C309E38431D5}" presName="rootConnector" presStyleLbl="node2" presStyleIdx="1" presStyleCnt="6"/>
      <dgm:spPr/>
    </dgm:pt>
    <dgm:pt modelId="{8F97FE33-CFC7-4C7A-B7A6-9A0AE399B05C}" type="pres">
      <dgm:prSet presAssocID="{50AFDC18-DD0B-487C-A3FB-C309E38431D5}" presName="hierChild4" presStyleCnt="0"/>
      <dgm:spPr/>
    </dgm:pt>
    <dgm:pt modelId="{3C867998-F9B3-49E4-A37F-B2CEC3CAADF5}" type="pres">
      <dgm:prSet presAssocID="{50AFDC18-DD0B-487C-A3FB-C309E38431D5}" presName="hierChild5" presStyleCnt="0"/>
      <dgm:spPr/>
    </dgm:pt>
    <dgm:pt modelId="{9BD682F6-57C7-42C4-8553-A63754B73FD1}" type="pres">
      <dgm:prSet presAssocID="{3A82A123-9281-4B18-9E79-D45CF45D06A3}" presName="Name37" presStyleLbl="parChTrans1D2" presStyleIdx="2" presStyleCnt="6"/>
      <dgm:spPr/>
    </dgm:pt>
    <dgm:pt modelId="{8A90669C-3EFB-46A7-AF1A-0952BFC5F9D5}" type="pres">
      <dgm:prSet presAssocID="{62D6828D-D1C2-4446-8FCE-3F5FB8276E3A}" presName="hierRoot2" presStyleCnt="0">
        <dgm:presLayoutVars>
          <dgm:hierBranch val="init"/>
        </dgm:presLayoutVars>
      </dgm:prSet>
      <dgm:spPr/>
    </dgm:pt>
    <dgm:pt modelId="{847A7144-E550-4F9A-945F-46BC832214FF}" type="pres">
      <dgm:prSet presAssocID="{62D6828D-D1C2-4446-8FCE-3F5FB8276E3A}" presName="rootComposite" presStyleCnt="0"/>
      <dgm:spPr/>
    </dgm:pt>
    <dgm:pt modelId="{32DA6395-94F4-42E1-9410-1BC00B9CB31A}" type="pres">
      <dgm:prSet presAssocID="{62D6828D-D1C2-4446-8FCE-3F5FB8276E3A}" presName="rootText" presStyleLbl="node2" presStyleIdx="2" presStyleCnt="6">
        <dgm:presLayoutVars>
          <dgm:chPref val="3"/>
        </dgm:presLayoutVars>
      </dgm:prSet>
      <dgm:spPr/>
    </dgm:pt>
    <dgm:pt modelId="{8ADEC7B1-BB99-4CDF-BA04-637B8E166072}" type="pres">
      <dgm:prSet presAssocID="{62D6828D-D1C2-4446-8FCE-3F5FB8276E3A}" presName="rootConnector" presStyleLbl="node2" presStyleIdx="2" presStyleCnt="6"/>
      <dgm:spPr/>
    </dgm:pt>
    <dgm:pt modelId="{E4DDB7A7-CE49-45F9-A43A-4F3451816734}" type="pres">
      <dgm:prSet presAssocID="{62D6828D-D1C2-4446-8FCE-3F5FB8276E3A}" presName="hierChild4" presStyleCnt="0"/>
      <dgm:spPr/>
    </dgm:pt>
    <dgm:pt modelId="{DAC048F3-2BE4-4F04-925C-A9E2A9E14035}" type="pres">
      <dgm:prSet presAssocID="{62D6828D-D1C2-4446-8FCE-3F5FB8276E3A}" presName="hierChild5" presStyleCnt="0"/>
      <dgm:spPr/>
    </dgm:pt>
    <dgm:pt modelId="{5844675E-D090-443F-A102-2D31C7CB609C}" type="pres">
      <dgm:prSet presAssocID="{C98D95E8-57B0-47D0-B257-0E996D8B0E3B}" presName="Name37" presStyleLbl="parChTrans1D2" presStyleIdx="3" presStyleCnt="6"/>
      <dgm:spPr/>
    </dgm:pt>
    <dgm:pt modelId="{D07328D6-64B8-4D60-872D-9721B3092636}" type="pres">
      <dgm:prSet presAssocID="{EAC3E41F-01B1-4B47-A9D2-695A5AC6E007}" presName="hierRoot2" presStyleCnt="0">
        <dgm:presLayoutVars>
          <dgm:hierBranch val="init"/>
        </dgm:presLayoutVars>
      </dgm:prSet>
      <dgm:spPr/>
    </dgm:pt>
    <dgm:pt modelId="{AC488535-F1CE-4C92-9A8D-4EBE5CEB5349}" type="pres">
      <dgm:prSet presAssocID="{EAC3E41F-01B1-4B47-A9D2-695A5AC6E007}" presName="rootComposite" presStyleCnt="0"/>
      <dgm:spPr/>
    </dgm:pt>
    <dgm:pt modelId="{6D05E91C-8FB9-41BB-9C61-B3CBF63F272B}" type="pres">
      <dgm:prSet presAssocID="{EAC3E41F-01B1-4B47-A9D2-695A5AC6E007}" presName="rootText" presStyleLbl="node2" presStyleIdx="3" presStyleCnt="6">
        <dgm:presLayoutVars>
          <dgm:chPref val="3"/>
        </dgm:presLayoutVars>
      </dgm:prSet>
      <dgm:spPr/>
    </dgm:pt>
    <dgm:pt modelId="{9A00F5C9-3B8E-486A-A66B-AD55AE5361DD}" type="pres">
      <dgm:prSet presAssocID="{EAC3E41F-01B1-4B47-A9D2-695A5AC6E007}" presName="rootConnector" presStyleLbl="node2" presStyleIdx="3" presStyleCnt="6"/>
      <dgm:spPr/>
    </dgm:pt>
    <dgm:pt modelId="{A1BBA548-DE70-4580-A998-5F3968F48E27}" type="pres">
      <dgm:prSet presAssocID="{EAC3E41F-01B1-4B47-A9D2-695A5AC6E007}" presName="hierChild4" presStyleCnt="0"/>
      <dgm:spPr/>
    </dgm:pt>
    <dgm:pt modelId="{2C67F69D-C993-4DB3-8CF9-AF6B309D1BF1}" type="pres">
      <dgm:prSet presAssocID="{EAC3E41F-01B1-4B47-A9D2-695A5AC6E007}" presName="hierChild5" presStyleCnt="0"/>
      <dgm:spPr/>
    </dgm:pt>
    <dgm:pt modelId="{081A131D-A73B-4D3D-8851-1FA75795BC7A}" type="pres">
      <dgm:prSet presAssocID="{6AB5ACDD-C2E1-461E-AF2B-09BC6FE2936F}" presName="Name37" presStyleLbl="parChTrans1D2" presStyleIdx="4" presStyleCnt="6"/>
      <dgm:spPr/>
    </dgm:pt>
    <dgm:pt modelId="{63D464F8-9AC9-426B-BA76-3F9EC8108479}" type="pres">
      <dgm:prSet presAssocID="{6686651D-0CC3-4F9F-A0D0-B3086CD904BF}" presName="hierRoot2" presStyleCnt="0">
        <dgm:presLayoutVars>
          <dgm:hierBranch val="init"/>
        </dgm:presLayoutVars>
      </dgm:prSet>
      <dgm:spPr/>
    </dgm:pt>
    <dgm:pt modelId="{17182416-5839-46B7-851A-D0A132C7FAB2}" type="pres">
      <dgm:prSet presAssocID="{6686651D-0CC3-4F9F-A0D0-B3086CD904BF}" presName="rootComposite" presStyleCnt="0"/>
      <dgm:spPr/>
    </dgm:pt>
    <dgm:pt modelId="{611F9CED-18A5-47D3-8FC6-ED30E0299839}" type="pres">
      <dgm:prSet presAssocID="{6686651D-0CC3-4F9F-A0D0-B3086CD904BF}" presName="rootText" presStyleLbl="node2" presStyleIdx="4" presStyleCnt="6">
        <dgm:presLayoutVars>
          <dgm:chPref val="3"/>
        </dgm:presLayoutVars>
      </dgm:prSet>
      <dgm:spPr/>
    </dgm:pt>
    <dgm:pt modelId="{4B57DE1E-C8B3-4C46-A9AD-68C93ADB665F}" type="pres">
      <dgm:prSet presAssocID="{6686651D-0CC3-4F9F-A0D0-B3086CD904BF}" presName="rootConnector" presStyleLbl="node2" presStyleIdx="4" presStyleCnt="6"/>
      <dgm:spPr/>
    </dgm:pt>
    <dgm:pt modelId="{527B91C9-9712-49D7-83EA-17F5BE51BF1A}" type="pres">
      <dgm:prSet presAssocID="{6686651D-0CC3-4F9F-A0D0-B3086CD904BF}" presName="hierChild4" presStyleCnt="0"/>
      <dgm:spPr/>
    </dgm:pt>
    <dgm:pt modelId="{E94BD1A2-DEF4-4415-BD91-DF0F4AA93C2A}" type="pres">
      <dgm:prSet presAssocID="{6686651D-0CC3-4F9F-A0D0-B3086CD904BF}" presName="hierChild5" presStyleCnt="0"/>
      <dgm:spPr/>
    </dgm:pt>
    <dgm:pt modelId="{064734DB-8B53-4C7A-B1DC-BD61DB224D65}" type="pres">
      <dgm:prSet presAssocID="{848FF858-0083-4316-849A-CC0362E482CA}" presName="Name37" presStyleLbl="parChTrans1D2" presStyleIdx="5" presStyleCnt="6"/>
      <dgm:spPr/>
    </dgm:pt>
    <dgm:pt modelId="{F8D1ADEB-3A53-43CE-95D2-DD09A2182D64}" type="pres">
      <dgm:prSet presAssocID="{1F7AABF5-0551-437C-813F-FCFCEA89E337}" presName="hierRoot2" presStyleCnt="0">
        <dgm:presLayoutVars>
          <dgm:hierBranch val="init"/>
        </dgm:presLayoutVars>
      </dgm:prSet>
      <dgm:spPr/>
    </dgm:pt>
    <dgm:pt modelId="{D14DD661-36A5-41E2-B543-D768232E992A}" type="pres">
      <dgm:prSet presAssocID="{1F7AABF5-0551-437C-813F-FCFCEA89E337}" presName="rootComposite" presStyleCnt="0"/>
      <dgm:spPr/>
    </dgm:pt>
    <dgm:pt modelId="{3CC49BC4-C565-4B50-B47B-248905A91E99}" type="pres">
      <dgm:prSet presAssocID="{1F7AABF5-0551-437C-813F-FCFCEA89E337}" presName="rootText" presStyleLbl="node2" presStyleIdx="5" presStyleCnt="6">
        <dgm:presLayoutVars>
          <dgm:chPref val="3"/>
        </dgm:presLayoutVars>
      </dgm:prSet>
      <dgm:spPr/>
    </dgm:pt>
    <dgm:pt modelId="{AB25502A-2205-4705-9883-C8E2D449D959}" type="pres">
      <dgm:prSet presAssocID="{1F7AABF5-0551-437C-813F-FCFCEA89E337}" presName="rootConnector" presStyleLbl="node2" presStyleIdx="5" presStyleCnt="6"/>
      <dgm:spPr/>
    </dgm:pt>
    <dgm:pt modelId="{D28AFED6-02EA-4A70-A234-28815CEF7CF9}" type="pres">
      <dgm:prSet presAssocID="{1F7AABF5-0551-437C-813F-FCFCEA89E337}" presName="hierChild4" presStyleCnt="0"/>
      <dgm:spPr/>
    </dgm:pt>
    <dgm:pt modelId="{138D7624-34CC-4F46-BDF8-8CAD1C59C344}" type="pres">
      <dgm:prSet presAssocID="{1F7AABF5-0551-437C-813F-FCFCEA89E337}" presName="hierChild5" presStyleCnt="0"/>
      <dgm:spPr/>
    </dgm:pt>
    <dgm:pt modelId="{0DFC6BC5-4AA9-40D2-9446-9790656464B9}" type="pres">
      <dgm:prSet presAssocID="{8900BB39-E6DE-4C58-AB15-32E8A6AEC33F}" presName="hierChild3" presStyleCnt="0"/>
      <dgm:spPr/>
    </dgm:pt>
  </dgm:ptLst>
  <dgm:cxnLst>
    <dgm:cxn modelId="{AFD5BE02-664D-4E72-B8D4-53ED290B0209}" type="presOf" srcId="{EAC3E41F-01B1-4B47-A9D2-695A5AC6E007}" destId="{9A00F5C9-3B8E-486A-A66B-AD55AE5361DD}" srcOrd="1" destOrd="0" presId="urn:microsoft.com/office/officeart/2005/8/layout/orgChart1"/>
    <dgm:cxn modelId="{101FA30A-EEB7-4E6C-A03E-664ED0E6BF46}" srcId="{8900BB39-E6DE-4C58-AB15-32E8A6AEC33F}" destId="{C06A3066-9A42-46C5-A96B-EE4F1AE2EE10}" srcOrd="0" destOrd="0" parTransId="{FB6DCBC4-5E0C-46D7-B0A3-12EB3D9BE8EB}" sibTransId="{DBC4FB26-B76E-4DB6-9675-4805A3C423FD}"/>
    <dgm:cxn modelId="{8836D20E-12E7-4988-AF92-DC26620BC35C}" type="presOf" srcId="{C06A3066-9A42-46C5-A96B-EE4F1AE2EE10}" destId="{33614194-F46E-4D91-875D-8E9B54C5911C}" srcOrd="1" destOrd="0" presId="urn:microsoft.com/office/officeart/2005/8/layout/orgChart1"/>
    <dgm:cxn modelId="{3930C323-75B2-4F55-BC2A-32D8219A0028}" type="presOf" srcId="{1F7AABF5-0551-437C-813F-FCFCEA89E337}" destId="{AB25502A-2205-4705-9883-C8E2D449D959}" srcOrd="1" destOrd="0" presId="urn:microsoft.com/office/officeart/2005/8/layout/orgChart1"/>
    <dgm:cxn modelId="{576C6029-DD4F-4B70-A286-1C03612B7462}" type="presOf" srcId="{CC6CEA27-8749-46D9-9EDF-3F2BB0B23BDA}" destId="{770F03F2-D52F-4A0D-86F4-89037B5B3C96}" srcOrd="0" destOrd="0" presId="urn:microsoft.com/office/officeart/2005/8/layout/orgChart1"/>
    <dgm:cxn modelId="{582E352A-5781-4137-AE68-F77980A0F3F0}" srcId="{8900BB39-E6DE-4C58-AB15-32E8A6AEC33F}" destId="{1F7AABF5-0551-437C-813F-FCFCEA89E337}" srcOrd="5" destOrd="0" parTransId="{848FF858-0083-4316-849A-CC0362E482CA}" sibTransId="{E4F18A9B-4884-49C2-B02B-CA73167A04B0}"/>
    <dgm:cxn modelId="{F783AC2D-D581-4A41-9E83-133DF67E0F34}" srcId="{CC6CEA27-8749-46D9-9EDF-3F2BB0B23BDA}" destId="{8900BB39-E6DE-4C58-AB15-32E8A6AEC33F}" srcOrd="0" destOrd="0" parTransId="{13721AB8-65AA-4629-AE61-24AFEA15173B}" sibTransId="{8C24E058-73EB-4263-9607-BA1075CE0739}"/>
    <dgm:cxn modelId="{FE13E030-E5D0-4EF5-A68C-58510AD3F628}" type="presOf" srcId="{50AFDC18-DD0B-487C-A3FB-C309E38431D5}" destId="{80DED019-87DA-4A56-BDE8-7890F7FF1FE2}" srcOrd="0" destOrd="0" presId="urn:microsoft.com/office/officeart/2005/8/layout/orgChart1"/>
    <dgm:cxn modelId="{67248F47-2388-4188-BD2D-A3EC4D2D8FB2}" type="presOf" srcId="{848FF858-0083-4316-849A-CC0362E482CA}" destId="{064734DB-8B53-4C7A-B1DC-BD61DB224D65}" srcOrd="0" destOrd="0" presId="urn:microsoft.com/office/officeart/2005/8/layout/orgChart1"/>
    <dgm:cxn modelId="{8A694449-3D94-4F8C-8E2B-051EA4B6D6A7}" type="presOf" srcId="{C98D95E8-57B0-47D0-B257-0E996D8B0E3B}" destId="{5844675E-D090-443F-A102-2D31C7CB609C}" srcOrd="0" destOrd="0" presId="urn:microsoft.com/office/officeart/2005/8/layout/orgChart1"/>
    <dgm:cxn modelId="{3AF69452-3762-480C-854C-6BB4D7F329CC}" type="presOf" srcId="{62D6828D-D1C2-4446-8FCE-3F5FB8276E3A}" destId="{8ADEC7B1-BB99-4CDF-BA04-637B8E166072}" srcOrd="1" destOrd="0" presId="urn:microsoft.com/office/officeart/2005/8/layout/orgChart1"/>
    <dgm:cxn modelId="{D5839967-F407-455C-9AEF-183995242480}" type="presOf" srcId="{6AB5ACDD-C2E1-461E-AF2B-09BC6FE2936F}" destId="{081A131D-A73B-4D3D-8851-1FA75795BC7A}" srcOrd="0" destOrd="0" presId="urn:microsoft.com/office/officeart/2005/8/layout/orgChart1"/>
    <dgm:cxn modelId="{889D626E-AF50-4E3C-A771-82A018DF6B30}" type="presOf" srcId="{62D6828D-D1C2-4446-8FCE-3F5FB8276E3A}" destId="{32DA6395-94F4-42E1-9410-1BC00B9CB31A}" srcOrd="0" destOrd="0" presId="urn:microsoft.com/office/officeart/2005/8/layout/orgChart1"/>
    <dgm:cxn modelId="{8A5C6A6E-D447-42ED-AE11-2A01DA66D9A9}" srcId="{8900BB39-E6DE-4C58-AB15-32E8A6AEC33F}" destId="{6686651D-0CC3-4F9F-A0D0-B3086CD904BF}" srcOrd="4" destOrd="0" parTransId="{6AB5ACDD-C2E1-461E-AF2B-09BC6FE2936F}" sibTransId="{83D644FB-4D9C-4AC7-AC2C-58BE7005219C}"/>
    <dgm:cxn modelId="{F3F9ED73-B192-4BAD-93A9-10209AED1A18}" type="presOf" srcId="{C06A3066-9A42-46C5-A96B-EE4F1AE2EE10}" destId="{587FBAE2-6607-4325-8CD1-FC38E56EDFE5}" srcOrd="0" destOrd="0" presId="urn:microsoft.com/office/officeart/2005/8/layout/orgChart1"/>
    <dgm:cxn modelId="{1F24F174-7465-4EE0-B029-2FA1554A3D44}" srcId="{8900BB39-E6DE-4C58-AB15-32E8A6AEC33F}" destId="{EAC3E41F-01B1-4B47-A9D2-695A5AC6E007}" srcOrd="3" destOrd="0" parTransId="{C98D95E8-57B0-47D0-B257-0E996D8B0E3B}" sibTransId="{6638363B-9FE0-42A1-95FF-A8C19243F325}"/>
    <dgm:cxn modelId="{5CE42276-4C56-465F-8EFE-2B7699C0E778}" type="presOf" srcId="{FB6DCBC4-5E0C-46D7-B0A3-12EB3D9BE8EB}" destId="{9061D4E6-EB4B-49B7-8283-86437602920C}" srcOrd="0" destOrd="0" presId="urn:microsoft.com/office/officeart/2005/8/layout/orgChart1"/>
    <dgm:cxn modelId="{DA84A77E-429A-417B-988C-293C75F46042}" type="presOf" srcId="{50AFDC18-DD0B-487C-A3FB-C309E38431D5}" destId="{2F892B48-C8E0-4D0A-9844-985E8C254162}" srcOrd="1" destOrd="0" presId="urn:microsoft.com/office/officeart/2005/8/layout/orgChart1"/>
    <dgm:cxn modelId="{9A489199-8619-40E2-B705-C176DB01B338}" type="presOf" srcId="{8900BB39-E6DE-4C58-AB15-32E8A6AEC33F}" destId="{E5B78920-9759-43B1-9C8B-8E51FB1F8FFF}" srcOrd="0" destOrd="0" presId="urn:microsoft.com/office/officeart/2005/8/layout/orgChart1"/>
    <dgm:cxn modelId="{644D4F9C-63F6-4849-B43B-5ED0D2A3C231}" type="presOf" srcId="{6686651D-0CC3-4F9F-A0D0-B3086CD904BF}" destId="{4B57DE1E-C8B3-4C46-A9AD-68C93ADB665F}" srcOrd="1" destOrd="0" presId="urn:microsoft.com/office/officeart/2005/8/layout/orgChart1"/>
    <dgm:cxn modelId="{66805CA0-155D-46F1-8130-340C9234FED2}" srcId="{8900BB39-E6DE-4C58-AB15-32E8A6AEC33F}" destId="{62D6828D-D1C2-4446-8FCE-3F5FB8276E3A}" srcOrd="2" destOrd="0" parTransId="{3A82A123-9281-4B18-9E79-D45CF45D06A3}" sibTransId="{3EA3411D-BCFA-4FCF-BE6E-EE08C3908531}"/>
    <dgm:cxn modelId="{A57FD0AC-3BA8-4C02-8F0B-CE502CDBFEB3}" type="presOf" srcId="{DDE39F7A-7089-4201-9CF6-1A5BA06111BB}" destId="{21E613E7-D20C-4C3B-A325-80EFD4E545D1}" srcOrd="0" destOrd="0" presId="urn:microsoft.com/office/officeart/2005/8/layout/orgChart1"/>
    <dgm:cxn modelId="{226752B5-4023-4740-9EC7-40E7EBB75DCA}" type="presOf" srcId="{3A82A123-9281-4B18-9E79-D45CF45D06A3}" destId="{9BD682F6-57C7-42C4-8553-A63754B73FD1}" srcOrd="0" destOrd="0" presId="urn:microsoft.com/office/officeart/2005/8/layout/orgChart1"/>
    <dgm:cxn modelId="{EC979FBA-10CB-4DC7-9C81-6EE9791BD91B}" type="presOf" srcId="{6686651D-0CC3-4F9F-A0D0-B3086CD904BF}" destId="{611F9CED-18A5-47D3-8FC6-ED30E0299839}" srcOrd="0" destOrd="0" presId="urn:microsoft.com/office/officeart/2005/8/layout/orgChart1"/>
    <dgm:cxn modelId="{ADABF6C7-D3A0-48F6-A4EB-ABF91729041C}" srcId="{8900BB39-E6DE-4C58-AB15-32E8A6AEC33F}" destId="{50AFDC18-DD0B-487C-A3FB-C309E38431D5}" srcOrd="1" destOrd="0" parTransId="{DDE39F7A-7089-4201-9CF6-1A5BA06111BB}" sibTransId="{650B1DE6-05E2-4422-B77C-EE3508A175F9}"/>
    <dgm:cxn modelId="{BAE01CF4-3619-4A5A-8A55-806B4BA097D3}" type="presOf" srcId="{EAC3E41F-01B1-4B47-A9D2-695A5AC6E007}" destId="{6D05E91C-8FB9-41BB-9C61-B3CBF63F272B}" srcOrd="0" destOrd="0" presId="urn:microsoft.com/office/officeart/2005/8/layout/orgChart1"/>
    <dgm:cxn modelId="{B1FB7AF5-E66E-4247-A0E3-963E6A5C3720}" type="presOf" srcId="{1F7AABF5-0551-437C-813F-FCFCEA89E337}" destId="{3CC49BC4-C565-4B50-B47B-248905A91E99}" srcOrd="0" destOrd="0" presId="urn:microsoft.com/office/officeart/2005/8/layout/orgChart1"/>
    <dgm:cxn modelId="{CA3F51FA-9641-42FE-A123-CB0E40CD722A}" type="presOf" srcId="{8900BB39-E6DE-4C58-AB15-32E8A6AEC33F}" destId="{2DC8144E-1D92-4EFD-9753-23EEBB6DC4CC}" srcOrd="1" destOrd="0" presId="urn:microsoft.com/office/officeart/2005/8/layout/orgChart1"/>
    <dgm:cxn modelId="{D3AEC5CE-00AF-4CEB-A048-8289E7FC6EA3}" type="presParOf" srcId="{770F03F2-D52F-4A0D-86F4-89037B5B3C96}" destId="{6F07EDC0-E04E-4E32-8A0E-16649FE7EDB4}" srcOrd="0" destOrd="0" presId="urn:microsoft.com/office/officeart/2005/8/layout/orgChart1"/>
    <dgm:cxn modelId="{204D2A7E-AA4E-4D60-BA30-4A01392758B2}" type="presParOf" srcId="{6F07EDC0-E04E-4E32-8A0E-16649FE7EDB4}" destId="{080F2948-062A-454D-A536-47A8C0D703DB}" srcOrd="0" destOrd="0" presId="urn:microsoft.com/office/officeart/2005/8/layout/orgChart1"/>
    <dgm:cxn modelId="{F0831787-6678-4870-BACA-7D92294604E7}" type="presParOf" srcId="{080F2948-062A-454D-A536-47A8C0D703DB}" destId="{E5B78920-9759-43B1-9C8B-8E51FB1F8FFF}" srcOrd="0" destOrd="0" presId="urn:microsoft.com/office/officeart/2005/8/layout/orgChart1"/>
    <dgm:cxn modelId="{2FF25E6F-F570-4121-B4A6-56685850FCC9}" type="presParOf" srcId="{080F2948-062A-454D-A536-47A8C0D703DB}" destId="{2DC8144E-1D92-4EFD-9753-23EEBB6DC4CC}" srcOrd="1" destOrd="0" presId="urn:microsoft.com/office/officeart/2005/8/layout/orgChart1"/>
    <dgm:cxn modelId="{EADE8CE7-CD00-4213-A602-172AC6665C2F}" type="presParOf" srcId="{6F07EDC0-E04E-4E32-8A0E-16649FE7EDB4}" destId="{153CA372-C61F-4EC8-BB61-6DADCD9C0125}" srcOrd="1" destOrd="0" presId="urn:microsoft.com/office/officeart/2005/8/layout/orgChart1"/>
    <dgm:cxn modelId="{842D1A3C-91CA-47BD-9BE6-E58E5C4400FE}" type="presParOf" srcId="{153CA372-C61F-4EC8-BB61-6DADCD9C0125}" destId="{9061D4E6-EB4B-49B7-8283-86437602920C}" srcOrd="0" destOrd="0" presId="urn:microsoft.com/office/officeart/2005/8/layout/orgChart1"/>
    <dgm:cxn modelId="{8AD42AF3-99E5-49A4-9EDE-1AFA6B483CF9}" type="presParOf" srcId="{153CA372-C61F-4EC8-BB61-6DADCD9C0125}" destId="{9336FEAF-371C-4D6A-A6EC-2929BB882032}" srcOrd="1" destOrd="0" presId="urn:microsoft.com/office/officeart/2005/8/layout/orgChart1"/>
    <dgm:cxn modelId="{B834E87A-E3AA-430E-B81F-4116B207AA72}" type="presParOf" srcId="{9336FEAF-371C-4D6A-A6EC-2929BB882032}" destId="{320206AE-B5F2-490C-B00C-9BEFCEE22B20}" srcOrd="0" destOrd="0" presId="urn:microsoft.com/office/officeart/2005/8/layout/orgChart1"/>
    <dgm:cxn modelId="{27BAE7C8-ABC7-4CB5-A1B9-D5EA690E1BDD}" type="presParOf" srcId="{320206AE-B5F2-490C-B00C-9BEFCEE22B20}" destId="{587FBAE2-6607-4325-8CD1-FC38E56EDFE5}" srcOrd="0" destOrd="0" presId="urn:microsoft.com/office/officeart/2005/8/layout/orgChart1"/>
    <dgm:cxn modelId="{61DB0B93-D2E7-4842-8596-693F645CEECE}" type="presParOf" srcId="{320206AE-B5F2-490C-B00C-9BEFCEE22B20}" destId="{33614194-F46E-4D91-875D-8E9B54C5911C}" srcOrd="1" destOrd="0" presId="urn:microsoft.com/office/officeart/2005/8/layout/orgChart1"/>
    <dgm:cxn modelId="{946985B9-6E14-4C3C-BE5E-2321B18D3860}" type="presParOf" srcId="{9336FEAF-371C-4D6A-A6EC-2929BB882032}" destId="{1D346082-1A96-4E65-BC7A-90DE0BFA9AD3}" srcOrd="1" destOrd="0" presId="urn:microsoft.com/office/officeart/2005/8/layout/orgChart1"/>
    <dgm:cxn modelId="{9F4026F6-B87C-49BC-B45B-780E91DEEB14}" type="presParOf" srcId="{9336FEAF-371C-4D6A-A6EC-2929BB882032}" destId="{1468DAB8-A5B6-40F8-B889-D028DC914657}" srcOrd="2" destOrd="0" presId="urn:microsoft.com/office/officeart/2005/8/layout/orgChart1"/>
    <dgm:cxn modelId="{0E0F5D8E-0A67-47AB-9A31-B6F82B4D4F3B}" type="presParOf" srcId="{153CA372-C61F-4EC8-BB61-6DADCD9C0125}" destId="{21E613E7-D20C-4C3B-A325-80EFD4E545D1}" srcOrd="2" destOrd="0" presId="urn:microsoft.com/office/officeart/2005/8/layout/orgChart1"/>
    <dgm:cxn modelId="{ABECA9CB-3CCE-4018-AB2D-E7EBC16993B1}" type="presParOf" srcId="{153CA372-C61F-4EC8-BB61-6DADCD9C0125}" destId="{F05293CD-B33A-42A5-B14D-CB307CBCD666}" srcOrd="3" destOrd="0" presId="urn:microsoft.com/office/officeart/2005/8/layout/orgChart1"/>
    <dgm:cxn modelId="{762A02D2-F14B-4F3E-B83E-5D9DF7AC82FE}" type="presParOf" srcId="{F05293CD-B33A-42A5-B14D-CB307CBCD666}" destId="{9F7185C3-D2CC-45E2-B72E-CF304F24FD7F}" srcOrd="0" destOrd="0" presId="urn:microsoft.com/office/officeart/2005/8/layout/orgChart1"/>
    <dgm:cxn modelId="{4989C1C4-6276-45DB-BA3E-92BDD9B5BCA7}" type="presParOf" srcId="{9F7185C3-D2CC-45E2-B72E-CF304F24FD7F}" destId="{80DED019-87DA-4A56-BDE8-7890F7FF1FE2}" srcOrd="0" destOrd="0" presId="urn:microsoft.com/office/officeart/2005/8/layout/orgChart1"/>
    <dgm:cxn modelId="{1C21CE47-C1E9-41C5-9264-060884D4E6F6}" type="presParOf" srcId="{9F7185C3-D2CC-45E2-B72E-CF304F24FD7F}" destId="{2F892B48-C8E0-4D0A-9844-985E8C254162}" srcOrd="1" destOrd="0" presId="urn:microsoft.com/office/officeart/2005/8/layout/orgChart1"/>
    <dgm:cxn modelId="{206B6127-1D54-40DC-A36E-B0B71B31E7DD}" type="presParOf" srcId="{F05293CD-B33A-42A5-B14D-CB307CBCD666}" destId="{8F97FE33-CFC7-4C7A-B7A6-9A0AE399B05C}" srcOrd="1" destOrd="0" presId="urn:microsoft.com/office/officeart/2005/8/layout/orgChart1"/>
    <dgm:cxn modelId="{4439ECB5-003B-425A-9835-31A4869EE11D}" type="presParOf" srcId="{F05293CD-B33A-42A5-B14D-CB307CBCD666}" destId="{3C867998-F9B3-49E4-A37F-B2CEC3CAADF5}" srcOrd="2" destOrd="0" presId="urn:microsoft.com/office/officeart/2005/8/layout/orgChart1"/>
    <dgm:cxn modelId="{62FC16F3-602B-45A3-95CF-72E4D7A9684D}" type="presParOf" srcId="{153CA372-C61F-4EC8-BB61-6DADCD9C0125}" destId="{9BD682F6-57C7-42C4-8553-A63754B73FD1}" srcOrd="4" destOrd="0" presId="urn:microsoft.com/office/officeart/2005/8/layout/orgChart1"/>
    <dgm:cxn modelId="{ECE9D23A-B521-41EE-B8D0-8871BFC53C24}" type="presParOf" srcId="{153CA372-C61F-4EC8-BB61-6DADCD9C0125}" destId="{8A90669C-3EFB-46A7-AF1A-0952BFC5F9D5}" srcOrd="5" destOrd="0" presId="urn:microsoft.com/office/officeart/2005/8/layout/orgChart1"/>
    <dgm:cxn modelId="{0AD05F65-126D-4F97-9785-6E9A27018D6D}" type="presParOf" srcId="{8A90669C-3EFB-46A7-AF1A-0952BFC5F9D5}" destId="{847A7144-E550-4F9A-945F-46BC832214FF}" srcOrd="0" destOrd="0" presId="urn:microsoft.com/office/officeart/2005/8/layout/orgChart1"/>
    <dgm:cxn modelId="{C4A38BDB-957C-4A9D-9E61-30B27C1C57FF}" type="presParOf" srcId="{847A7144-E550-4F9A-945F-46BC832214FF}" destId="{32DA6395-94F4-42E1-9410-1BC00B9CB31A}" srcOrd="0" destOrd="0" presId="urn:microsoft.com/office/officeart/2005/8/layout/orgChart1"/>
    <dgm:cxn modelId="{7691525F-F9D3-45EB-A261-53FB4B6949CB}" type="presParOf" srcId="{847A7144-E550-4F9A-945F-46BC832214FF}" destId="{8ADEC7B1-BB99-4CDF-BA04-637B8E166072}" srcOrd="1" destOrd="0" presId="urn:microsoft.com/office/officeart/2005/8/layout/orgChart1"/>
    <dgm:cxn modelId="{FE6CD394-4613-44FA-9A60-7498FB820B3A}" type="presParOf" srcId="{8A90669C-3EFB-46A7-AF1A-0952BFC5F9D5}" destId="{E4DDB7A7-CE49-45F9-A43A-4F3451816734}" srcOrd="1" destOrd="0" presId="urn:microsoft.com/office/officeart/2005/8/layout/orgChart1"/>
    <dgm:cxn modelId="{00E815D3-3C65-4B13-8A87-2D0AA428DC00}" type="presParOf" srcId="{8A90669C-3EFB-46A7-AF1A-0952BFC5F9D5}" destId="{DAC048F3-2BE4-4F04-925C-A9E2A9E14035}" srcOrd="2" destOrd="0" presId="urn:microsoft.com/office/officeart/2005/8/layout/orgChart1"/>
    <dgm:cxn modelId="{DCEA6C31-2A20-496C-849B-DA401E38471F}" type="presParOf" srcId="{153CA372-C61F-4EC8-BB61-6DADCD9C0125}" destId="{5844675E-D090-443F-A102-2D31C7CB609C}" srcOrd="6" destOrd="0" presId="urn:microsoft.com/office/officeart/2005/8/layout/orgChart1"/>
    <dgm:cxn modelId="{22F5C92D-B67E-4158-B106-F99B2735D245}" type="presParOf" srcId="{153CA372-C61F-4EC8-BB61-6DADCD9C0125}" destId="{D07328D6-64B8-4D60-872D-9721B3092636}" srcOrd="7" destOrd="0" presId="urn:microsoft.com/office/officeart/2005/8/layout/orgChart1"/>
    <dgm:cxn modelId="{6BCD5F3A-5412-4517-99DE-2E7E4295BFBA}" type="presParOf" srcId="{D07328D6-64B8-4D60-872D-9721B3092636}" destId="{AC488535-F1CE-4C92-9A8D-4EBE5CEB5349}" srcOrd="0" destOrd="0" presId="urn:microsoft.com/office/officeart/2005/8/layout/orgChart1"/>
    <dgm:cxn modelId="{488520F8-F6E0-45D6-B20B-01674069CBFC}" type="presParOf" srcId="{AC488535-F1CE-4C92-9A8D-4EBE5CEB5349}" destId="{6D05E91C-8FB9-41BB-9C61-B3CBF63F272B}" srcOrd="0" destOrd="0" presId="urn:microsoft.com/office/officeart/2005/8/layout/orgChart1"/>
    <dgm:cxn modelId="{CB1AD18A-FAC7-4B50-A492-FA72E869A2C3}" type="presParOf" srcId="{AC488535-F1CE-4C92-9A8D-4EBE5CEB5349}" destId="{9A00F5C9-3B8E-486A-A66B-AD55AE5361DD}" srcOrd="1" destOrd="0" presId="urn:microsoft.com/office/officeart/2005/8/layout/orgChart1"/>
    <dgm:cxn modelId="{CB20C94D-A6F0-4C49-A621-BB7DCB6F9828}" type="presParOf" srcId="{D07328D6-64B8-4D60-872D-9721B3092636}" destId="{A1BBA548-DE70-4580-A998-5F3968F48E27}" srcOrd="1" destOrd="0" presId="urn:microsoft.com/office/officeart/2005/8/layout/orgChart1"/>
    <dgm:cxn modelId="{6F20CA89-C7DE-4BE6-9A9F-8EC2C1C96CC6}" type="presParOf" srcId="{D07328D6-64B8-4D60-872D-9721B3092636}" destId="{2C67F69D-C993-4DB3-8CF9-AF6B309D1BF1}" srcOrd="2" destOrd="0" presId="urn:microsoft.com/office/officeart/2005/8/layout/orgChart1"/>
    <dgm:cxn modelId="{19436203-C716-41A1-ACB5-01B50AEBAE38}" type="presParOf" srcId="{153CA372-C61F-4EC8-BB61-6DADCD9C0125}" destId="{081A131D-A73B-4D3D-8851-1FA75795BC7A}" srcOrd="8" destOrd="0" presId="urn:microsoft.com/office/officeart/2005/8/layout/orgChart1"/>
    <dgm:cxn modelId="{2B9E29BE-FC7E-4C19-9FF6-BF2842A3DF34}" type="presParOf" srcId="{153CA372-C61F-4EC8-BB61-6DADCD9C0125}" destId="{63D464F8-9AC9-426B-BA76-3F9EC8108479}" srcOrd="9" destOrd="0" presId="urn:microsoft.com/office/officeart/2005/8/layout/orgChart1"/>
    <dgm:cxn modelId="{C9659B90-4E6E-4EFA-83B1-F1BE4DC5B64D}" type="presParOf" srcId="{63D464F8-9AC9-426B-BA76-3F9EC8108479}" destId="{17182416-5839-46B7-851A-D0A132C7FAB2}" srcOrd="0" destOrd="0" presId="urn:microsoft.com/office/officeart/2005/8/layout/orgChart1"/>
    <dgm:cxn modelId="{9C323A36-3502-4A4E-8AE5-3A87F598BB7E}" type="presParOf" srcId="{17182416-5839-46B7-851A-D0A132C7FAB2}" destId="{611F9CED-18A5-47D3-8FC6-ED30E0299839}" srcOrd="0" destOrd="0" presId="urn:microsoft.com/office/officeart/2005/8/layout/orgChart1"/>
    <dgm:cxn modelId="{40100719-CC81-4BA6-8531-B053D7E5FD68}" type="presParOf" srcId="{17182416-5839-46B7-851A-D0A132C7FAB2}" destId="{4B57DE1E-C8B3-4C46-A9AD-68C93ADB665F}" srcOrd="1" destOrd="0" presId="urn:microsoft.com/office/officeart/2005/8/layout/orgChart1"/>
    <dgm:cxn modelId="{525147B7-9564-42C3-8130-EBC26AEC1F1B}" type="presParOf" srcId="{63D464F8-9AC9-426B-BA76-3F9EC8108479}" destId="{527B91C9-9712-49D7-83EA-17F5BE51BF1A}" srcOrd="1" destOrd="0" presId="urn:microsoft.com/office/officeart/2005/8/layout/orgChart1"/>
    <dgm:cxn modelId="{9C7120B2-279C-47B4-A0FB-0D0D63959F46}" type="presParOf" srcId="{63D464F8-9AC9-426B-BA76-3F9EC8108479}" destId="{E94BD1A2-DEF4-4415-BD91-DF0F4AA93C2A}" srcOrd="2" destOrd="0" presId="urn:microsoft.com/office/officeart/2005/8/layout/orgChart1"/>
    <dgm:cxn modelId="{1F4FA519-4DE5-4867-A657-C364A79982E2}" type="presParOf" srcId="{153CA372-C61F-4EC8-BB61-6DADCD9C0125}" destId="{064734DB-8B53-4C7A-B1DC-BD61DB224D65}" srcOrd="10" destOrd="0" presId="urn:microsoft.com/office/officeart/2005/8/layout/orgChart1"/>
    <dgm:cxn modelId="{995DB6D2-08D6-4591-8476-CD6388FF78CE}" type="presParOf" srcId="{153CA372-C61F-4EC8-BB61-6DADCD9C0125}" destId="{F8D1ADEB-3A53-43CE-95D2-DD09A2182D64}" srcOrd="11" destOrd="0" presId="urn:microsoft.com/office/officeart/2005/8/layout/orgChart1"/>
    <dgm:cxn modelId="{ABA6DE4B-A5C4-4EA1-B998-1E0ED43C5650}" type="presParOf" srcId="{F8D1ADEB-3A53-43CE-95D2-DD09A2182D64}" destId="{D14DD661-36A5-41E2-B543-D768232E992A}" srcOrd="0" destOrd="0" presId="urn:microsoft.com/office/officeart/2005/8/layout/orgChart1"/>
    <dgm:cxn modelId="{5154A354-4B43-4D6F-9D29-E46A9865BCC1}" type="presParOf" srcId="{D14DD661-36A5-41E2-B543-D768232E992A}" destId="{3CC49BC4-C565-4B50-B47B-248905A91E99}" srcOrd="0" destOrd="0" presId="urn:microsoft.com/office/officeart/2005/8/layout/orgChart1"/>
    <dgm:cxn modelId="{0F7FFA2B-9A7F-4F1D-88D8-5C4E29F002FB}" type="presParOf" srcId="{D14DD661-36A5-41E2-B543-D768232E992A}" destId="{AB25502A-2205-4705-9883-C8E2D449D959}" srcOrd="1" destOrd="0" presId="urn:microsoft.com/office/officeart/2005/8/layout/orgChart1"/>
    <dgm:cxn modelId="{214D599F-0921-4DD6-9BC1-2D78B33AA24A}" type="presParOf" srcId="{F8D1ADEB-3A53-43CE-95D2-DD09A2182D64}" destId="{D28AFED6-02EA-4A70-A234-28815CEF7CF9}" srcOrd="1" destOrd="0" presId="urn:microsoft.com/office/officeart/2005/8/layout/orgChart1"/>
    <dgm:cxn modelId="{B32FD6AF-DE17-43CC-8845-26E3ACFDEA96}" type="presParOf" srcId="{F8D1ADEB-3A53-43CE-95D2-DD09A2182D64}" destId="{138D7624-34CC-4F46-BDF8-8CAD1C59C344}" srcOrd="2" destOrd="0" presId="urn:microsoft.com/office/officeart/2005/8/layout/orgChart1"/>
    <dgm:cxn modelId="{729759C0-A9EC-4B8D-A48B-8D4FAFB930D9}" type="presParOf" srcId="{6F07EDC0-E04E-4E32-8A0E-16649FE7EDB4}" destId="{0DFC6BC5-4AA9-40D2-9446-9790656464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20BC88BF-CF72-433F-8920-0D03465FCD87}">
      <dgm:prSet phldrT="[Text]"/>
      <dgm:spPr>
        <a:solidFill>
          <a:schemeClr val="accent3">
            <a:lumMod val="60000"/>
            <a:lumOff val="40000"/>
          </a:schemeClr>
        </a:solidFill>
      </dgm:spPr>
      <dgm:t>
        <a:bodyPr/>
        <a:lstStyle/>
        <a:p>
          <a:r>
            <a:rPr lang="en-US" dirty="0">
              <a:solidFill>
                <a:schemeClr val="tx1"/>
              </a:solidFill>
            </a:rPr>
            <a:t>Section III: Coordination</a:t>
          </a:r>
        </a:p>
      </dgm:t>
    </dgm:pt>
    <dgm:pt modelId="{D417F61E-B999-4988-ABAC-71F0A267963D}" type="parTrans" cxnId="{891D33B3-71B4-402D-AE38-C60390D50F0A}">
      <dgm:prSet/>
      <dgm:spPr/>
      <dgm:t>
        <a:bodyPr/>
        <a:lstStyle/>
        <a:p>
          <a:endParaRPr lang="en-US"/>
        </a:p>
      </dgm:t>
    </dgm:pt>
    <dgm:pt modelId="{C5264834-1E1F-4B98-A96D-EC1E27C9648E}" type="sibTrans" cxnId="{891D33B3-71B4-402D-AE38-C60390D50F0A}">
      <dgm:prSet/>
      <dgm:spPr/>
      <dgm:t>
        <a:bodyPr/>
        <a:lstStyle/>
        <a:p>
          <a:endParaRPr lang="en-US"/>
        </a:p>
      </dgm:t>
    </dgm:pt>
    <dgm:pt modelId="{1E2983CF-B014-4172-B34C-F8D25BC9223E}">
      <dgm:prSet phldrT="[Text]"/>
      <dgm:spPr>
        <a:solidFill>
          <a:schemeClr val="accent3">
            <a:lumMod val="60000"/>
            <a:lumOff val="40000"/>
          </a:schemeClr>
        </a:solidFill>
      </dgm:spPr>
      <dgm:t>
        <a:bodyPr/>
        <a:lstStyle/>
        <a:p>
          <a:r>
            <a:rPr lang="en-US" dirty="0">
              <a:solidFill>
                <a:schemeClr val="tx1"/>
              </a:solidFill>
            </a:rPr>
            <a:t>Coordination</a:t>
          </a:r>
        </a:p>
      </dgm:t>
    </dgm:pt>
    <dgm:pt modelId="{011A3D5C-7B4D-44B3-B382-8600C65F4B2C}" type="parTrans" cxnId="{3D9351A2-BF77-494B-90D9-99B7CCABB386}">
      <dgm:prSet/>
      <dgm:spPr/>
      <dgm:t>
        <a:bodyPr/>
        <a:lstStyle/>
        <a:p>
          <a:endParaRPr lang="en-US"/>
        </a:p>
      </dgm:t>
    </dgm:pt>
    <dgm:pt modelId="{DAEE70DB-2264-4189-A9F2-347935C635C8}" type="sibTrans" cxnId="{3D9351A2-BF77-494B-90D9-99B7CCABB386}">
      <dgm:prSet/>
      <dgm:spPr/>
      <dgm:t>
        <a:bodyPr/>
        <a:lstStyle/>
        <a:p>
          <a:endParaRPr lang="en-US"/>
        </a:p>
      </dgm:t>
    </dgm:pt>
    <dgm:pt modelId="{2799345B-2A58-4F1A-91AF-98F0AAD35558}">
      <dgm:prSet phldrT="[Text]"/>
      <dgm:spPr>
        <a:solidFill>
          <a:schemeClr val="accent3">
            <a:lumMod val="60000"/>
            <a:lumOff val="40000"/>
          </a:schemeClr>
        </a:solidFill>
      </dgm:spPr>
      <dgm:t>
        <a:bodyPr/>
        <a:lstStyle/>
        <a:p>
          <a:r>
            <a:rPr lang="en-US" dirty="0">
              <a:solidFill>
                <a:schemeClr val="tx1"/>
              </a:solidFill>
            </a:rPr>
            <a:t>Execution &amp; planning</a:t>
          </a:r>
        </a:p>
      </dgm:t>
    </dgm:pt>
    <dgm:pt modelId="{8880E0DE-F1DC-4A59-AC9F-69D60012D099}" type="parTrans" cxnId="{D8C02AC0-9C3A-4555-9AA8-A3CEEE88EE5D}">
      <dgm:prSet/>
      <dgm:spPr/>
      <dgm:t>
        <a:bodyPr/>
        <a:lstStyle/>
        <a:p>
          <a:endParaRPr lang="en-US"/>
        </a:p>
      </dgm:t>
    </dgm:pt>
    <dgm:pt modelId="{293B97A6-F3C8-493B-BB5D-129B02649A78}" type="sibTrans" cxnId="{D8C02AC0-9C3A-4555-9AA8-A3CEEE88EE5D}">
      <dgm:prSet/>
      <dgm:spPr/>
      <dgm:t>
        <a:bodyPr/>
        <a:lstStyle/>
        <a:p>
          <a:endParaRPr lang="en-US"/>
        </a:p>
      </dgm:t>
    </dgm:pt>
    <dgm:pt modelId="{82285C82-D7B0-48B9-B16D-744DAB1D4A51}">
      <dgm:prSet phldrT="[Text]"/>
      <dgm:spPr>
        <a:solidFill>
          <a:schemeClr val="accent3">
            <a:lumMod val="60000"/>
            <a:lumOff val="40000"/>
          </a:schemeClr>
        </a:solidFill>
      </dgm:spPr>
      <dgm:t>
        <a:bodyPr/>
        <a:lstStyle/>
        <a:p>
          <a:r>
            <a:rPr lang="en-US" dirty="0">
              <a:solidFill>
                <a:schemeClr val="tx1"/>
              </a:solidFill>
            </a:rPr>
            <a:t>Organization&amp; culture</a:t>
          </a:r>
        </a:p>
      </dgm:t>
    </dgm:pt>
    <dgm:pt modelId="{293ED6AE-DA85-4C6A-A395-5B5522A67439}" type="parTrans" cxnId="{62290F81-B864-47FA-9D6A-B450A13BDAC7}">
      <dgm:prSet/>
      <dgm:spPr/>
      <dgm:t>
        <a:bodyPr/>
        <a:lstStyle/>
        <a:p>
          <a:endParaRPr lang="en-US"/>
        </a:p>
      </dgm:t>
    </dgm:pt>
    <dgm:pt modelId="{DB751368-6D27-4D96-9B50-A0367EE0725B}" type="sibTrans" cxnId="{62290F81-B864-47FA-9D6A-B450A13BDAC7}">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2" presStyleCnt="4" custScaleX="112544" custScaleY="117219"/>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2" presStyleCnt="4" custLinFactX="45448" custLinFactNeighborX="100000" custLinFactNeighborY="50066">
        <dgm:presLayoutVars>
          <dgm:bulletEnabled val="1"/>
        </dgm:presLayoutVars>
      </dgm:prSet>
      <dgm:spPr/>
    </dgm:pt>
    <dgm:pt modelId="{8C1EA3EF-366A-4715-B8AA-D097EE08F77B}" type="pres">
      <dgm:prSet presAssocID="{9A2239B0-C01E-4149-AAB2-9FF98AEAEF11}" presName="sibTrans" presStyleLbl="sibTrans2D1" presStyleIdx="2" presStyleCnt="3"/>
      <dgm:spPr/>
    </dgm:pt>
    <dgm:pt modelId="{A6686173-7D19-4F47-8F68-30263F5BF03D}" type="pres">
      <dgm:prSet presAssocID="{9A2239B0-C01E-4149-AAB2-9FF98AEAEF11}" presName="connTx" presStyleLbl="sibTrans2D1" presStyleIdx="2" presStyleCnt="3"/>
      <dgm:spPr/>
    </dgm:pt>
    <dgm:pt modelId="{F59D1BCF-8ED9-43B2-9DF4-73D4CF1BF3FF}" type="pres">
      <dgm:prSet presAssocID="{20BC88BF-CF72-433F-8920-0D03465FCD87}" presName="composite" presStyleCnt="0"/>
      <dgm:spPr/>
    </dgm:pt>
    <dgm:pt modelId="{06533320-F8DF-48C8-BB4C-8E2A2195CBE8}" type="pres">
      <dgm:prSet presAssocID="{20BC88BF-CF72-433F-8920-0D03465FCD87}"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dgm:spPr>
    </dgm:pt>
    <dgm:pt modelId="{01DCF3C7-33E3-469B-BC5B-3E6E14C00539}" type="pres">
      <dgm:prSet presAssocID="{20BC88BF-CF72-433F-8920-0D03465FCD87}" presName="txNode" presStyleLbl="node1" presStyleIdx="3" presStyleCnt="4" custLinFactX="-65912" custLinFactNeighborX="-100000" custLinFactNeighborY="53392">
        <dgm:presLayoutVars>
          <dgm:bulletEnabled val="1"/>
        </dgm:presLayoutVars>
      </dgm:prSet>
      <dgm:spPr/>
    </dgm:pt>
  </dgm:ptLst>
  <dgm:cxnLst>
    <dgm:cxn modelId="{3A7BEB08-6A45-4F6F-A8D2-479ACA845685}" type="presOf" srcId="{51D08D7B-C1AD-4C3A-B918-F1597BF670AE}" destId="{CE1733DF-A084-435C-B59C-0F370A4B8502}" srcOrd="1" destOrd="0" presId="urn:microsoft.com/office/officeart/2005/8/layout/hProcess10"/>
    <dgm:cxn modelId="{2404310A-9338-4803-BF58-B04807783124}" type="presOf" srcId="{A475C57D-D8BD-4726-B774-4AE7A6C94DC3}" destId="{4CB880D7-1E63-42EC-BA5F-85B7E002A927}" srcOrd="0" destOrd="0"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8DBD894A-9FC7-4A52-8CBD-15B133796CF9}" type="presOf" srcId="{1E2983CF-B014-4172-B34C-F8D25BC9223E}" destId="{01DCF3C7-33E3-469B-BC5B-3E6E14C00539}" srcOrd="0" destOrd="1"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701AA54C-D08A-4175-8F04-1FF3E51170F2}" srcId="{A475C57D-D8BD-4726-B774-4AE7A6C94DC3}" destId="{463450C9-2D32-41E9-B1B0-A841A5DBCF12}" srcOrd="2" destOrd="0" parTransId="{AB87D5FE-F18C-439C-B60C-0ED6C1855109}" sibTransId="{9A2239B0-C01E-4149-AAB2-9FF98AEAEF11}"/>
    <dgm:cxn modelId="{3D438A4E-3B59-43FB-BEAD-504FC016B3CD}" type="presOf" srcId="{2799345B-2A58-4F1A-91AF-98F0AAD35558}" destId="{01DCF3C7-33E3-469B-BC5B-3E6E14C00539}" srcOrd="0" destOrd="2" presId="urn:microsoft.com/office/officeart/2005/8/layout/hProcess10"/>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62290F81-B864-47FA-9D6A-B450A13BDAC7}" srcId="{20BC88BF-CF72-433F-8920-0D03465FCD87}" destId="{82285C82-D7B0-48B9-B16D-744DAB1D4A51}" srcOrd="2" destOrd="0" parTransId="{293ED6AE-DA85-4C6A-A395-5B5522A67439}" sibTransId="{DB751368-6D27-4D96-9B50-A0367EE0725B}"/>
    <dgm:cxn modelId="{2763DA8C-D4DB-4F98-92C8-3351E48CF1B6}" type="presOf" srcId="{20BC88BF-CF72-433F-8920-0D03465FCD87}" destId="{01DCF3C7-33E3-469B-BC5B-3E6E14C00539}" srcOrd="0" destOrd="0" presId="urn:microsoft.com/office/officeart/2005/8/layout/hProcess10"/>
    <dgm:cxn modelId="{9781258E-28A0-42DF-90C7-9618EF645739}" type="presOf" srcId="{82285C82-D7B0-48B9-B16D-744DAB1D4A51}" destId="{01DCF3C7-33E3-469B-BC5B-3E6E14C00539}" srcOrd="0" destOrd="3" presId="urn:microsoft.com/office/officeart/2005/8/layout/hProcess10"/>
    <dgm:cxn modelId="{2D1BCE90-B5F9-417C-8C55-69634C08D632}" type="presOf" srcId="{3D22D4E2-5461-4CA0-BBB0-7E80F002D877}" destId="{479E2B7B-48F6-4329-BA4D-5A560157BB92}" srcOrd="0" destOrd="2" presId="urn:microsoft.com/office/officeart/2005/8/layout/hProcess10"/>
    <dgm:cxn modelId="{9BC3259A-7FB8-45C6-A1ED-435196BA0A16}" type="presOf" srcId="{9A2239B0-C01E-4149-AAB2-9FF98AEAEF11}" destId="{A6686173-7D19-4F47-8F68-30263F5BF03D}" srcOrd="1" destOrd="0" presId="urn:microsoft.com/office/officeart/2005/8/layout/hProcess10"/>
    <dgm:cxn modelId="{3D9351A2-BF77-494B-90D9-99B7CCABB386}" srcId="{20BC88BF-CF72-433F-8920-0D03465FCD87}" destId="{1E2983CF-B014-4172-B34C-F8D25BC9223E}" srcOrd="0" destOrd="0" parTransId="{011A3D5C-7B4D-44B3-B382-8600C65F4B2C}" sibTransId="{DAEE70DB-2264-4189-A9F2-347935C635C8}"/>
    <dgm:cxn modelId="{42570DB0-40E1-4AFC-AD97-A16053B5641F}" srcId="{A475C57D-D8BD-4726-B774-4AE7A6C94DC3}" destId="{446C20AE-F5C5-4541-8DAA-0AD7B3893D70}" srcOrd="1" destOrd="0" parTransId="{CFB5E7FE-81F9-4D3B-B386-16A4A7B81766}" sibTransId="{51D08D7B-C1AD-4C3A-B918-F1597BF670AE}"/>
    <dgm:cxn modelId="{891D33B3-71B4-402D-AE38-C60390D50F0A}" srcId="{A475C57D-D8BD-4726-B774-4AE7A6C94DC3}" destId="{20BC88BF-CF72-433F-8920-0D03465FCD87}" srcOrd="3" destOrd="0" parTransId="{D417F61E-B999-4988-ABAC-71F0A267963D}" sibTransId="{C5264834-1E1F-4B98-A96D-EC1E27C9648E}"/>
    <dgm:cxn modelId="{0F65E3BE-BB24-41DF-9744-0E44F16CCDED}" type="presOf" srcId="{E69A08B5-4F12-4923-BBD7-DDFD33160761}" destId="{479E2B7B-48F6-4329-BA4D-5A560157BB92}" srcOrd="0" destOrd="1" presId="urn:microsoft.com/office/officeart/2005/8/layout/hProcess10"/>
    <dgm:cxn modelId="{D8C02AC0-9C3A-4555-9AA8-A3CEEE88EE5D}" srcId="{20BC88BF-CF72-433F-8920-0D03465FCD87}" destId="{2799345B-2A58-4F1A-91AF-98F0AAD35558}" srcOrd="1" destOrd="0" parTransId="{8880E0DE-F1DC-4A59-AC9F-69D60012D099}" sibTransId="{293B97A6-F3C8-493B-BB5D-129B02649A78}"/>
    <dgm:cxn modelId="{268476C3-391E-4ECD-9295-E063C9A4DFC0}" type="presOf" srcId="{446C20AE-F5C5-4541-8DAA-0AD7B3893D70}" destId="{479E2B7B-48F6-4329-BA4D-5A560157BB92}" srcOrd="0" destOrd="0"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EE2357E0-5444-4C78-81A3-F75E3855668A}" type="presOf" srcId="{9A2239B0-C01E-4149-AAB2-9FF98AEAEF11}" destId="{8C1EA3EF-366A-4715-B8AA-D097EE08F77B}" srcOrd="0"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A894F040-466D-486F-9557-FD67240D0AF2}" type="presParOf" srcId="{4CB880D7-1E63-42EC-BA5F-85B7E002A927}" destId="{5A443776-780B-4B23-86FF-4BDE8A46BF4E}" srcOrd="4"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 modelId="{D9445303-0591-4400-AAAA-BE6CB5F8ED7A}" type="presParOf" srcId="{4CB880D7-1E63-42EC-BA5F-85B7E002A927}" destId="{8C1EA3EF-366A-4715-B8AA-D097EE08F77B}" srcOrd="5" destOrd="0" presId="urn:microsoft.com/office/officeart/2005/8/layout/hProcess10"/>
    <dgm:cxn modelId="{BC60C37C-A95C-42AD-B7F7-5A6918C8CF75}" type="presParOf" srcId="{8C1EA3EF-366A-4715-B8AA-D097EE08F77B}" destId="{A6686173-7D19-4F47-8F68-30263F5BF03D}" srcOrd="0" destOrd="0" presId="urn:microsoft.com/office/officeart/2005/8/layout/hProcess10"/>
    <dgm:cxn modelId="{3259CEC2-2594-4C2D-945B-E94962DE5A8D}" type="presParOf" srcId="{4CB880D7-1E63-42EC-BA5F-85B7E002A927}" destId="{F59D1BCF-8ED9-43B2-9DF4-73D4CF1BF3FF}" srcOrd="6" destOrd="0" presId="urn:microsoft.com/office/officeart/2005/8/layout/hProcess10"/>
    <dgm:cxn modelId="{F57B1452-C4B8-424C-B6F3-A6BEE2586F66}" type="presParOf" srcId="{F59D1BCF-8ED9-43B2-9DF4-73D4CF1BF3FF}" destId="{06533320-F8DF-48C8-BB4C-8E2A2195CBE8}" srcOrd="0" destOrd="0" presId="urn:microsoft.com/office/officeart/2005/8/layout/hProcess10"/>
    <dgm:cxn modelId="{73F52021-1078-4A13-B3FD-8AF082BDAA7A}" type="presParOf" srcId="{F59D1BCF-8ED9-43B2-9DF4-73D4CF1BF3FF}" destId="{01DCF3C7-33E3-469B-BC5B-3E6E14C00539}"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2603" y="1771727"/>
          <a:ext cx="1785509" cy="158666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2496" y="3473443"/>
          <a:ext cx="1377611" cy="137761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392845" y="3513792"/>
        <a:ext cx="1296913" cy="1296913"/>
      </dsp:txXfrm>
    </dsp:sp>
    <dsp:sp modelId="{044C43EA-A9EB-463A-82EB-CFF40B3E3479}">
      <dsp:nvSpPr>
        <dsp:cNvPr id="0" name=""/>
        <dsp:cNvSpPr/>
      </dsp:nvSpPr>
      <dsp:spPr>
        <a:xfrm rot="21582446">
          <a:off x="1982087" y="2393504"/>
          <a:ext cx="193979" cy="331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82087" y="2459857"/>
        <a:ext cx="135785" cy="198612"/>
      </dsp:txXfrm>
    </dsp:sp>
    <dsp:sp modelId="{C116AC10-93FE-44B1-B9E9-718BBD2C2CA9}">
      <dsp:nvSpPr>
        <dsp:cNvPr id="0" name=""/>
        <dsp:cNvSpPr/>
      </dsp:nvSpPr>
      <dsp:spPr>
        <a:xfrm>
          <a:off x="2342330" y="1783395"/>
          <a:ext cx="1676167" cy="153999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33228" y="3463276"/>
          <a:ext cx="1377611" cy="1377611"/>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673577" y="3503625"/>
        <a:ext cx="1296913" cy="1296913"/>
      </dsp:txXfrm>
    </dsp:sp>
    <dsp:sp modelId="{756B6059-66CC-4DAB-A040-44C6D1B0921C}">
      <dsp:nvSpPr>
        <dsp:cNvPr id="0" name=""/>
        <dsp:cNvSpPr/>
      </dsp:nvSpPr>
      <dsp:spPr>
        <a:xfrm rot="24941">
          <a:off x="4231607" y="2396280"/>
          <a:ext cx="213116" cy="331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31608" y="2462252"/>
        <a:ext cx="149181" cy="198612"/>
      </dsp:txXfrm>
    </dsp:sp>
    <dsp:sp modelId="{98D911A6-9463-43FE-A3CD-16D67747302F}">
      <dsp:nvSpPr>
        <dsp:cNvPr id="0" name=""/>
        <dsp:cNvSpPr/>
      </dsp:nvSpPr>
      <dsp:spPr>
        <a:xfrm>
          <a:off x="4627387" y="1766764"/>
          <a:ext cx="1690715" cy="160651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83B5D4-D6F9-462C-BA7D-A49E193E3D0E}">
      <dsp:nvSpPr>
        <dsp:cNvPr id="0" name=""/>
        <dsp:cNvSpPr/>
      </dsp:nvSpPr>
      <dsp:spPr>
        <a:xfrm>
          <a:off x="4921233" y="3479907"/>
          <a:ext cx="1377611" cy="1377611"/>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III: Coordination</a:t>
          </a:r>
        </a:p>
        <a:p>
          <a:pPr marL="57150" lvl="1" indent="-57150" algn="l" defTabSz="400050">
            <a:lnSpc>
              <a:spcPct val="90000"/>
            </a:lnSpc>
            <a:spcBef>
              <a:spcPct val="0"/>
            </a:spcBef>
            <a:spcAft>
              <a:spcPct val="15000"/>
            </a:spcAft>
            <a:buChar char="•"/>
          </a:pPr>
          <a:r>
            <a:rPr lang="en-US" sz="900" kern="1200" dirty="0">
              <a:solidFill>
                <a:schemeClr val="tx1"/>
              </a:solidFill>
            </a:rPr>
            <a:t>Coordination &amp; process</a:t>
          </a:r>
        </a:p>
        <a:p>
          <a:pPr marL="57150" lvl="1" indent="-57150" algn="l" defTabSz="400050">
            <a:lnSpc>
              <a:spcPct val="90000"/>
            </a:lnSpc>
            <a:spcBef>
              <a:spcPct val="0"/>
            </a:spcBef>
            <a:spcAft>
              <a:spcPct val="15000"/>
            </a:spcAft>
            <a:buChar char="•"/>
          </a:pPr>
          <a:r>
            <a:rPr lang="en-US" sz="900" kern="1200" dirty="0">
              <a:solidFill>
                <a:schemeClr val="tx1"/>
              </a:solidFill>
            </a:rPr>
            <a:t>Investment &amp; project</a:t>
          </a:r>
        </a:p>
        <a:p>
          <a:pPr marL="57150" lvl="1" indent="-57150" algn="l" defTabSz="400050">
            <a:lnSpc>
              <a:spcPct val="90000"/>
            </a:lnSpc>
            <a:spcBef>
              <a:spcPct val="0"/>
            </a:spcBef>
            <a:spcAft>
              <a:spcPct val="15000"/>
            </a:spcAft>
            <a:buChar char="•"/>
          </a:pPr>
          <a:r>
            <a:rPr lang="en-US" sz="900" kern="1200" dirty="0">
              <a:solidFill>
                <a:schemeClr val="tx1"/>
              </a:solidFill>
            </a:rPr>
            <a:t>Organization&amp; culture</a:t>
          </a:r>
        </a:p>
      </dsp:txBody>
      <dsp:txXfrm>
        <a:off x="4961582" y="3520256"/>
        <a:ext cx="1296913" cy="1296913"/>
      </dsp:txXfrm>
    </dsp:sp>
    <dsp:sp modelId="{302C865C-65BC-43AC-A5D2-9FF007CB6A20}">
      <dsp:nvSpPr>
        <dsp:cNvPr id="0" name=""/>
        <dsp:cNvSpPr/>
      </dsp:nvSpPr>
      <dsp:spPr>
        <a:xfrm rot="3213">
          <a:off x="6528668" y="2405597"/>
          <a:ext cx="210565" cy="331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28668" y="2471771"/>
        <a:ext cx="147396" cy="198612"/>
      </dsp:txXfrm>
    </dsp:sp>
    <dsp:sp modelId="{95FACF0F-4CF8-488A-9CA3-0DFAF3E27C18}">
      <dsp:nvSpPr>
        <dsp:cNvPr id="0" name=""/>
        <dsp:cNvSpPr/>
      </dsp:nvSpPr>
      <dsp:spPr>
        <a:xfrm>
          <a:off x="6919718" y="1764687"/>
          <a:ext cx="1550419" cy="16148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147507" y="3474724"/>
          <a:ext cx="1377611" cy="1377611"/>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7187856" y="3515073"/>
        <a:ext cx="1296913" cy="1296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3265" y="1750518"/>
          <a:ext cx="1818313" cy="16158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9587" y="3483499"/>
          <a:ext cx="1402922" cy="140292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400677" y="3524589"/>
        <a:ext cx="1320742" cy="1320742"/>
      </dsp:txXfrm>
    </dsp:sp>
    <dsp:sp modelId="{044C43EA-A9EB-463A-82EB-CFF40B3E3479}">
      <dsp:nvSpPr>
        <dsp:cNvPr id="0" name=""/>
        <dsp:cNvSpPr/>
      </dsp:nvSpPr>
      <dsp:spPr>
        <a:xfrm rot="21582446">
          <a:off x="2019117" y="2383719"/>
          <a:ext cx="197542"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9117" y="2451290"/>
        <a:ext cx="138279" cy="202262"/>
      </dsp:txXfrm>
    </dsp:sp>
    <dsp:sp modelId="{C116AC10-93FE-44B1-B9E9-718BBD2C2CA9}">
      <dsp:nvSpPr>
        <dsp:cNvPr id="0" name=""/>
        <dsp:cNvSpPr/>
      </dsp:nvSpPr>
      <dsp:spPr>
        <a:xfrm>
          <a:off x="2385979" y="1762401"/>
          <a:ext cx="1706963" cy="15682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82221" y="3473146"/>
          <a:ext cx="1402922" cy="140292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723311" y="3514236"/>
        <a:ext cx="1320742" cy="1320742"/>
      </dsp:txXfrm>
    </dsp:sp>
    <dsp:sp modelId="{756B6059-66CC-4DAB-A040-44C6D1B0921C}">
      <dsp:nvSpPr>
        <dsp:cNvPr id="0" name=""/>
        <dsp:cNvSpPr/>
      </dsp:nvSpPr>
      <dsp:spPr>
        <a:xfrm rot="28941">
          <a:off x="4309966" y="2387918"/>
          <a:ext cx="217034"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09967" y="2455064"/>
        <a:ext cx="151924" cy="202262"/>
      </dsp:txXfrm>
    </dsp:sp>
    <dsp:sp modelId="{95FACF0F-4CF8-488A-9CA3-0DFAF3E27C18}">
      <dsp:nvSpPr>
        <dsp:cNvPr id="0" name=""/>
        <dsp:cNvSpPr/>
      </dsp:nvSpPr>
      <dsp:spPr>
        <a:xfrm>
          <a:off x="4713019" y="1743349"/>
          <a:ext cx="1578904" cy="16444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010404" y="3505202"/>
          <a:ext cx="1402922" cy="140292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7051494" y="3546292"/>
        <a:ext cx="1320742" cy="1320742"/>
      </dsp:txXfrm>
    </dsp:sp>
    <dsp:sp modelId="{1BA62466-A73B-471C-BA5D-1DF7DBA89326}">
      <dsp:nvSpPr>
        <dsp:cNvPr id="0" name=""/>
        <dsp:cNvSpPr/>
      </dsp:nvSpPr>
      <dsp:spPr>
        <a:xfrm rot="21504571">
          <a:off x="6531315" y="2365151"/>
          <a:ext cx="239529"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31329" y="2433568"/>
        <a:ext cx="167670" cy="202262"/>
      </dsp:txXfrm>
    </dsp:sp>
    <dsp:sp modelId="{AEDB2CD4-E671-42DD-8981-9FCADC3195D6}">
      <dsp:nvSpPr>
        <dsp:cNvPr id="0" name=""/>
        <dsp:cNvSpPr/>
      </dsp:nvSpPr>
      <dsp:spPr>
        <a:xfrm>
          <a:off x="6976029" y="1803742"/>
          <a:ext cx="1402922" cy="14029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08B5A1-11B4-4B2B-9863-63972F05993C}">
      <dsp:nvSpPr>
        <dsp:cNvPr id="0" name=""/>
        <dsp:cNvSpPr/>
      </dsp:nvSpPr>
      <dsp:spPr>
        <a:xfrm>
          <a:off x="4807379" y="3473879"/>
          <a:ext cx="1402922" cy="1402922"/>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Section III: Coordination</a:t>
          </a:r>
        </a:p>
        <a:p>
          <a:pPr marL="57150" lvl="1" indent="-57150" algn="l" defTabSz="444500">
            <a:lnSpc>
              <a:spcPct val="90000"/>
            </a:lnSpc>
            <a:spcBef>
              <a:spcPct val="0"/>
            </a:spcBef>
            <a:spcAft>
              <a:spcPct val="15000"/>
            </a:spcAft>
            <a:buChar char="•"/>
          </a:pPr>
          <a:r>
            <a:rPr lang="en-US" sz="1000" kern="1200" dirty="0">
              <a:solidFill>
                <a:schemeClr val="tx1"/>
              </a:solidFill>
            </a:rPr>
            <a:t>Coordination</a:t>
          </a:r>
        </a:p>
        <a:p>
          <a:pPr marL="57150" lvl="1" indent="-57150" algn="l" defTabSz="444500">
            <a:lnSpc>
              <a:spcPct val="90000"/>
            </a:lnSpc>
            <a:spcBef>
              <a:spcPct val="0"/>
            </a:spcBef>
            <a:spcAft>
              <a:spcPct val="15000"/>
            </a:spcAft>
            <a:buChar char="•"/>
          </a:pPr>
          <a:r>
            <a:rPr lang="en-US" sz="1000" kern="1200" dirty="0">
              <a:solidFill>
                <a:schemeClr val="tx1"/>
              </a:solidFill>
            </a:rPr>
            <a:t>Execution &amp; planning</a:t>
          </a:r>
        </a:p>
        <a:p>
          <a:pPr marL="57150" lvl="1" indent="-57150" algn="l" defTabSz="444500">
            <a:lnSpc>
              <a:spcPct val="90000"/>
            </a:lnSpc>
            <a:spcBef>
              <a:spcPct val="0"/>
            </a:spcBef>
            <a:spcAft>
              <a:spcPct val="15000"/>
            </a:spcAft>
            <a:buChar char="•"/>
          </a:pPr>
          <a:r>
            <a:rPr lang="en-US" sz="1000" kern="1200" dirty="0">
              <a:solidFill>
                <a:schemeClr val="tx1"/>
              </a:solidFill>
            </a:rPr>
            <a:t>Organization&amp; culture</a:t>
          </a:r>
        </a:p>
      </dsp:txBody>
      <dsp:txXfrm>
        <a:off x="4848469" y="3514969"/>
        <a:ext cx="1320742" cy="1320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3265" y="1750518"/>
          <a:ext cx="1818313" cy="16158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9587" y="3483499"/>
          <a:ext cx="1402922" cy="140292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400677" y="3524589"/>
        <a:ext cx="1320742" cy="1320742"/>
      </dsp:txXfrm>
    </dsp:sp>
    <dsp:sp modelId="{044C43EA-A9EB-463A-82EB-CFF40B3E3479}">
      <dsp:nvSpPr>
        <dsp:cNvPr id="0" name=""/>
        <dsp:cNvSpPr/>
      </dsp:nvSpPr>
      <dsp:spPr>
        <a:xfrm rot="21582446">
          <a:off x="2019117" y="2383719"/>
          <a:ext cx="197542"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9117" y="2451290"/>
        <a:ext cx="138279" cy="202262"/>
      </dsp:txXfrm>
    </dsp:sp>
    <dsp:sp modelId="{C116AC10-93FE-44B1-B9E9-718BBD2C2CA9}">
      <dsp:nvSpPr>
        <dsp:cNvPr id="0" name=""/>
        <dsp:cNvSpPr/>
      </dsp:nvSpPr>
      <dsp:spPr>
        <a:xfrm>
          <a:off x="2385979" y="1762401"/>
          <a:ext cx="1706963" cy="15682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82221" y="3473146"/>
          <a:ext cx="1402922" cy="140292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723311" y="3514236"/>
        <a:ext cx="1320742" cy="1320742"/>
      </dsp:txXfrm>
    </dsp:sp>
    <dsp:sp modelId="{756B6059-66CC-4DAB-A040-44C6D1B0921C}">
      <dsp:nvSpPr>
        <dsp:cNvPr id="0" name=""/>
        <dsp:cNvSpPr/>
      </dsp:nvSpPr>
      <dsp:spPr>
        <a:xfrm rot="28941">
          <a:off x="4309966" y="2387918"/>
          <a:ext cx="217034"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09967" y="2455064"/>
        <a:ext cx="151924" cy="202262"/>
      </dsp:txXfrm>
    </dsp:sp>
    <dsp:sp modelId="{95FACF0F-4CF8-488A-9CA3-0DFAF3E27C18}">
      <dsp:nvSpPr>
        <dsp:cNvPr id="0" name=""/>
        <dsp:cNvSpPr/>
      </dsp:nvSpPr>
      <dsp:spPr>
        <a:xfrm>
          <a:off x="4713019" y="1743349"/>
          <a:ext cx="1578904" cy="16444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6934197" y="3413451"/>
          <a:ext cx="1402922" cy="140292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6975287" y="3454541"/>
        <a:ext cx="1320742" cy="1320742"/>
      </dsp:txXfrm>
    </dsp:sp>
    <dsp:sp modelId="{2E84EA1F-8B8D-46BD-BE03-4E9BB44BEA03}">
      <dsp:nvSpPr>
        <dsp:cNvPr id="0" name=""/>
        <dsp:cNvSpPr/>
      </dsp:nvSpPr>
      <dsp:spPr>
        <a:xfrm rot="21504571">
          <a:off x="6531315" y="2365151"/>
          <a:ext cx="239529"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31329" y="2433568"/>
        <a:ext cx="167670" cy="202262"/>
      </dsp:txXfrm>
    </dsp:sp>
    <dsp:sp modelId="{642BD8E5-C589-4C09-AE44-A5EB025EE3A8}">
      <dsp:nvSpPr>
        <dsp:cNvPr id="0" name=""/>
        <dsp:cNvSpPr/>
      </dsp:nvSpPr>
      <dsp:spPr>
        <a:xfrm>
          <a:off x="6976029" y="1803742"/>
          <a:ext cx="1402922" cy="14029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2A8197-D0C4-4F00-A540-40F86D8DA777}">
      <dsp:nvSpPr>
        <dsp:cNvPr id="0" name=""/>
        <dsp:cNvSpPr/>
      </dsp:nvSpPr>
      <dsp:spPr>
        <a:xfrm>
          <a:off x="4837345" y="3504027"/>
          <a:ext cx="1402922" cy="1402922"/>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Section III: Coordination</a:t>
          </a:r>
        </a:p>
        <a:p>
          <a:pPr marL="57150" lvl="1" indent="-57150" algn="l" defTabSz="444500">
            <a:lnSpc>
              <a:spcPct val="90000"/>
            </a:lnSpc>
            <a:spcBef>
              <a:spcPct val="0"/>
            </a:spcBef>
            <a:spcAft>
              <a:spcPct val="15000"/>
            </a:spcAft>
            <a:buChar char="•"/>
          </a:pPr>
          <a:r>
            <a:rPr lang="en-US" sz="1000" kern="1200" dirty="0">
              <a:solidFill>
                <a:schemeClr val="tx1"/>
              </a:solidFill>
            </a:rPr>
            <a:t>Coordination</a:t>
          </a:r>
        </a:p>
        <a:p>
          <a:pPr marL="57150" lvl="1" indent="-57150" algn="l" defTabSz="444500">
            <a:lnSpc>
              <a:spcPct val="90000"/>
            </a:lnSpc>
            <a:spcBef>
              <a:spcPct val="0"/>
            </a:spcBef>
            <a:spcAft>
              <a:spcPct val="15000"/>
            </a:spcAft>
            <a:buChar char="•"/>
          </a:pPr>
          <a:r>
            <a:rPr lang="en-US" sz="1000" kern="1200" dirty="0">
              <a:solidFill>
                <a:schemeClr val="tx1"/>
              </a:solidFill>
            </a:rPr>
            <a:t>Execution &amp; planning</a:t>
          </a:r>
        </a:p>
        <a:p>
          <a:pPr marL="57150" lvl="1" indent="-57150" algn="l" defTabSz="444500">
            <a:lnSpc>
              <a:spcPct val="90000"/>
            </a:lnSpc>
            <a:spcBef>
              <a:spcPct val="0"/>
            </a:spcBef>
            <a:spcAft>
              <a:spcPct val="15000"/>
            </a:spcAft>
            <a:buChar char="•"/>
          </a:pPr>
          <a:r>
            <a:rPr lang="en-US" sz="1000" kern="1200" dirty="0">
              <a:solidFill>
                <a:schemeClr val="tx1"/>
              </a:solidFill>
            </a:rPr>
            <a:t>Organization&amp; culture</a:t>
          </a:r>
        </a:p>
      </dsp:txBody>
      <dsp:txXfrm>
        <a:off x="4878435" y="3545117"/>
        <a:ext cx="1320742" cy="13207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734DB-8B53-4C7A-B1DC-BD61DB224D65}">
      <dsp:nvSpPr>
        <dsp:cNvPr id="0" name=""/>
        <dsp:cNvSpPr/>
      </dsp:nvSpPr>
      <dsp:spPr>
        <a:xfrm>
          <a:off x="4000500" y="702442"/>
          <a:ext cx="3430879" cy="238176"/>
        </a:xfrm>
        <a:custGeom>
          <a:avLst/>
          <a:gdLst/>
          <a:ahLst/>
          <a:cxnLst/>
          <a:rect l="0" t="0" r="0" b="0"/>
          <a:pathLst>
            <a:path>
              <a:moveTo>
                <a:pt x="0" y="0"/>
              </a:moveTo>
              <a:lnTo>
                <a:pt x="0" y="119088"/>
              </a:lnTo>
              <a:lnTo>
                <a:pt x="3430879" y="119088"/>
              </a:lnTo>
              <a:lnTo>
                <a:pt x="3430879"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1A131D-A73B-4D3D-8851-1FA75795BC7A}">
      <dsp:nvSpPr>
        <dsp:cNvPr id="0" name=""/>
        <dsp:cNvSpPr/>
      </dsp:nvSpPr>
      <dsp:spPr>
        <a:xfrm>
          <a:off x="4000500" y="702442"/>
          <a:ext cx="2058527" cy="238176"/>
        </a:xfrm>
        <a:custGeom>
          <a:avLst/>
          <a:gdLst/>
          <a:ahLst/>
          <a:cxnLst/>
          <a:rect l="0" t="0" r="0" b="0"/>
          <a:pathLst>
            <a:path>
              <a:moveTo>
                <a:pt x="0" y="0"/>
              </a:moveTo>
              <a:lnTo>
                <a:pt x="0" y="119088"/>
              </a:lnTo>
              <a:lnTo>
                <a:pt x="2058527" y="119088"/>
              </a:lnTo>
              <a:lnTo>
                <a:pt x="2058527"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44675E-D090-443F-A102-2D31C7CB609C}">
      <dsp:nvSpPr>
        <dsp:cNvPr id="0" name=""/>
        <dsp:cNvSpPr/>
      </dsp:nvSpPr>
      <dsp:spPr>
        <a:xfrm>
          <a:off x="4000500" y="702442"/>
          <a:ext cx="686175" cy="238176"/>
        </a:xfrm>
        <a:custGeom>
          <a:avLst/>
          <a:gdLst/>
          <a:ahLst/>
          <a:cxnLst/>
          <a:rect l="0" t="0" r="0" b="0"/>
          <a:pathLst>
            <a:path>
              <a:moveTo>
                <a:pt x="0" y="0"/>
              </a:moveTo>
              <a:lnTo>
                <a:pt x="0" y="119088"/>
              </a:lnTo>
              <a:lnTo>
                <a:pt x="686175" y="119088"/>
              </a:lnTo>
              <a:lnTo>
                <a:pt x="686175"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682F6-57C7-42C4-8553-A63754B73FD1}">
      <dsp:nvSpPr>
        <dsp:cNvPr id="0" name=""/>
        <dsp:cNvSpPr/>
      </dsp:nvSpPr>
      <dsp:spPr>
        <a:xfrm>
          <a:off x="3314324" y="702442"/>
          <a:ext cx="686175" cy="238176"/>
        </a:xfrm>
        <a:custGeom>
          <a:avLst/>
          <a:gdLst/>
          <a:ahLst/>
          <a:cxnLst/>
          <a:rect l="0" t="0" r="0" b="0"/>
          <a:pathLst>
            <a:path>
              <a:moveTo>
                <a:pt x="686175" y="0"/>
              </a:moveTo>
              <a:lnTo>
                <a:pt x="686175"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E613E7-D20C-4C3B-A325-80EFD4E545D1}">
      <dsp:nvSpPr>
        <dsp:cNvPr id="0" name=""/>
        <dsp:cNvSpPr/>
      </dsp:nvSpPr>
      <dsp:spPr>
        <a:xfrm>
          <a:off x="1941972" y="702442"/>
          <a:ext cx="2058527" cy="238176"/>
        </a:xfrm>
        <a:custGeom>
          <a:avLst/>
          <a:gdLst/>
          <a:ahLst/>
          <a:cxnLst/>
          <a:rect l="0" t="0" r="0" b="0"/>
          <a:pathLst>
            <a:path>
              <a:moveTo>
                <a:pt x="2058527" y="0"/>
              </a:moveTo>
              <a:lnTo>
                <a:pt x="2058527"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1D4E6-EB4B-49B7-8283-86437602920C}">
      <dsp:nvSpPr>
        <dsp:cNvPr id="0" name=""/>
        <dsp:cNvSpPr/>
      </dsp:nvSpPr>
      <dsp:spPr>
        <a:xfrm>
          <a:off x="569620" y="702442"/>
          <a:ext cx="3430879" cy="238176"/>
        </a:xfrm>
        <a:custGeom>
          <a:avLst/>
          <a:gdLst/>
          <a:ahLst/>
          <a:cxnLst/>
          <a:rect l="0" t="0" r="0" b="0"/>
          <a:pathLst>
            <a:path>
              <a:moveTo>
                <a:pt x="3430879" y="0"/>
              </a:moveTo>
              <a:lnTo>
                <a:pt x="3430879"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B78920-9759-43B1-9C8B-8E51FB1F8FFF}">
      <dsp:nvSpPr>
        <dsp:cNvPr id="0" name=""/>
        <dsp:cNvSpPr/>
      </dsp:nvSpPr>
      <dsp:spPr>
        <a:xfrm>
          <a:off x="3433412" y="135355"/>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CEO</a:t>
          </a:r>
        </a:p>
      </dsp:txBody>
      <dsp:txXfrm>
        <a:off x="3433412" y="135355"/>
        <a:ext cx="1134174" cy="567087"/>
      </dsp:txXfrm>
    </dsp:sp>
    <dsp:sp modelId="{587FBAE2-6607-4325-8CD1-FC38E56EDFE5}">
      <dsp:nvSpPr>
        <dsp:cNvPr id="0" name=""/>
        <dsp:cNvSpPr/>
      </dsp:nvSpPr>
      <dsp:spPr>
        <a:xfrm>
          <a:off x="2533"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Sales &amp; Marketing </a:t>
          </a:r>
        </a:p>
      </dsp:txBody>
      <dsp:txXfrm>
        <a:off x="2533" y="940619"/>
        <a:ext cx="1134174" cy="567087"/>
      </dsp:txXfrm>
    </dsp:sp>
    <dsp:sp modelId="{80DED019-87DA-4A56-BDE8-7890F7FF1FE2}">
      <dsp:nvSpPr>
        <dsp:cNvPr id="0" name=""/>
        <dsp:cNvSpPr/>
      </dsp:nvSpPr>
      <dsp:spPr>
        <a:xfrm>
          <a:off x="1374884"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R&amp;D</a:t>
          </a:r>
        </a:p>
      </dsp:txBody>
      <dsp:txXfrm>
        <a:off x="1374884" y="940619"/>
        <a:ext cx="1134174" cy="567087"/>
      </dsp:txXfrm>
    </dsp:sp>
    <dsp:sp modelId="{32DA6395-94F4-42E1-9410-1BC00B9CB31A}">
      <dsp:nvSpPr>
        <dsp:cNvPr id="0" name=""/>
        <dsp:cNvSpPr/>
      </dsp:nvSpPr>
      <dsp:spPr>
        <a:xfrm>
          <a:off x="2747236"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Operations</a:t>
          </a:r>
        </a:p>
      </dsp:txBody>
      <dsp:txXfrm>
        <a:off x="2747236" y="940619"/>
        <a:ext cx="1134174" cy="567087"/>
      </dsp:txXfrm>
    </dsp:sp>
    <dsp:sp modelId="{6D05E91C-8FB9-41BB-9C61-B3CBF63F272B}">
      <dsp:nvSpPr>
        <dsp:cNvPr id="0" name=""/>
        <dsp:cNvSpPr/>
      </dsp:nvSpPr>
      <dsp:spPr>
        <a:xfrm>
          <a:off x="4119588"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CIO</a:t>
          </a:r>
        </a:p>
      </dsp:txBody>
      <dsp:txXfrm>
        <a:off x="4119588" y="940619"/>
        <a:ext cx="1134174" cy="567087"/>
      </dsp:txXfrm>
    </dsp:sp>
    <dsp:sp modelId="{611F9CED-18A5-47D3-8FC6-ED30E0299839}">
      <dsp:nvSpPr>
        <dsp:cNvPr id="0" name=""/>
        <dsp:cNvSpPr/>
      </dsp:nvSpPr>
      <dsp:spPr>
        <a:xfrm>
          <a:off x="5491940"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Legal</a:t>
          </a:r>
        </a:p>
      </dsp:txBody>
      <dsp:txXfrm>
        <a:off x="5491940" y="940619"/>
        <a:ext cx="1134174" cy="567087"/>
      </dsp:txXfrm>
    </dsp:sp>
    <dsp:sp modelId="{3CC49BC4-C565-4B50-B47B-248905A91E99}">
      <dsp:nvSpPr>
        <dsp:cNvPr id="0" name=""/>
        <dsp:cNvSpPr/>
      </dsp:nvSpPr>
      <dsp:spPr>
        <a:xfrm>
          <a:off x="6864291"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CFO</a:t>
          </a:r>
        </a:p>
      </dsp:txBody>
      <dsp:txXfrm>
        <a:off x="6864291" y="940619"/>
        <a:ext cx="1134174" cy="5670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3265" y="1750518"/>
          <a:ext cx="1818313" cy="16158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9587" y="3483499"/>
          <a:ext cx="1402922" cy="140292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400677" y="3524589"/>
        <a:ext cx="1320742" cy="1320742"/>
      </dsp:txXfrm>
    </dsp:sp>
    <dsp:sp modelId="{044C43EA-A9EB-463A-82EB-CFF40B3E3479}">
      <dsp:nvSpPr>
        <dsp:cNvPr id="0" name=""/>
        <dsp:cNvSpPr/>
      </dsp:nvSpPr>
      <dsp:spPr>
        <a:xfrm rot="21582446">
          <a:off x="2019117" y="2383719"/>
          <a:ext cx="197542"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9117" y="2451290"/>
        <a:ext cx="138279" cy="202262"/>
      </dsp:txXfrm>
    </dsp:sp>
    <dsp:sp modelId="{C116AC10-93FE-44B1-B9E9-718BBD2C2CA9}">
      <dsp:nvSpPr>
        <dsp:cNvPr id="0" name=""/>
        <dsp:cNvSpPr/>
      </dsp:nvSpPr>
      <dsp:spPr>
        <a:xfrm>
          <a:off x="2385979" y="1762401"/>
          <a:ext cx="1706963" cy="15682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82221" y="3473146"/>
          <a:ext cx="1402922" cy="140292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723311" y="3514236"/>
        <a:ext cx="1320742" cy="1320742"/>
      </dsp:txXfrm>
    </dsp:sp>
    <dsp:sp modelId="{756B6059-66CC-4DAB-A040-44C6D1B0921C}">
      <dsp:nvSpPr>
        <dsp:cNvPr id="0" name=""/>
        <dsp:cNvSpPr/>
      </dsp:nvSpPr>
      <dsp:spPr>
        <a:xfrm rot="28941">
          <a:off x="4309966" y="2387918"/>
          <a:ext cx="217034"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09967" y="2455064"/>
        <a:ext cx="151924" cy="202262"/>
      </dsp:txXfrm>
    </dsp:sp>
    <dsp:sp modelId="{95FACF0F-4CF8-488A-9CA3-0DFAF3E27C18}">
      <dsp:nvSpPr>
        <dsp:cNvPr id="0" name=""/>
        <dsp:cNvSpPr/>
      </dsp:nvSpPr>
      <dsp:spPr>
        <a:xfrm>
          <a:off x="4713019" y="1743349"/>
          <a:ext cx="1578904" cy="16444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069916" y="3408274"/>
          <a:ext cx="1402922" cy="140292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7111006" y="3449364"/>
        <a:ext cx="1320742" cy="1320742"/>
      </dsp:txXfrm>
    </dsp:sp>
    <dsp:sp modelId="{8C1EA3EF-366A-4715-B8AA-D097EE08F77B}">
      <dsp:nvSpPr>
        <dsp:cNvPr id="0" name=""/>
        <dsp:cNvSpPr/>
      </dsp:nvSpPr>
      <dsp:spPr>
        <a:xfrm rot="21504571">
          <a:off x="6531315" y="2365151"/>
          <a:ext cx="239529"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31329" y="2433568"/>
        <a:ext cx="167670" cy="202262"/>
      </dsp:txXfrm>
    </dsp:sp>
    <dsp:sp modelId="{06533320-F8DF-48C8-BB4C-8E2A2195CBE8}">
      <dsp:nvSpPr>
        <dsp:cNvPr id="0" name=""/>
        <dsp:cNvSpPr/>
      </dsp:nvSpPr>
      <dsp:spPr>
        <a:xfrm>
          <a:off x="6976029" y="1803742"/>
          <a:ext cx="1402922" cy="14029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DCF3C7-33E3-469B-BC5B-3E6E14C00539}">
      <dsp:nvSpPr>
        <dsp:cNvPr id="0" name=""/>
        <dsp:cNvSpPr/>
      </dsp:nvSpPr>
      <dsp:spPr>
        <a:xfrm>
          <a:off x="4876796" y="3394543"/>
          <a:ext cx="1402922" cy="1402922"/>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Section III: Coordination</a:t>
          </a:r>
        </a:p>
        <a:p>
          <a:pPr marL="57150" lvl="1" indent="-57150" algn="l" defTabSz="444500">
            <a:lnSpc>
              <a:spcPct val="90000"/>
            </a:lnSpc>
            <a:spcBef>
              <a:spcPct val="0"/>
            </a:spcBef>
            <a:spcAft>
              <a:spcPct val="15000"/>
            </a:spcAft>
            <a:buChar char="•"/>
          </a:pPr>
          <a:r>
            <a:rPr lang="en-US" sz="1000" kern="1200" dirty="0">
              <a:solidFill>
                <a:schemeClr val="tx1"/>
              </a:solidFill>
            </a:rPr>
            <a:t>Coordination</a:t>
          </a:r>
        </a:p>
        <a:p>
          <a:pPr marL="57150" lvl="1" indent="-57150" algn="l" defTabSz="444500">
            <a:lnSpc>
              <a:spcPct val="90000"/>
            </a:lnSpc>
            <a:spcBef>
              <a:spcPct val="0"/>
            </a:spcBef>
            <a:spcAft>
              <a:spcPct val="15000"/>
            </a:spcAft>
            <a:buChar char="•"/>
          </a:pPr>
          <a:r>
            <a:rPr lang="en-US" sz="1000" kern="1200" dirty="0">
              <a:solidFill>
                <a:schemeClr val="tx1"/>
              </a:solidFill>
            </a:rPr>
            <a:t>Execution &amp; planning</a:t>
          </a:r>
        </a:p>
        <a:p>
          <a:pPr marL="57150" lvl="1" indent="-57150" algn="l" defTabSz="444500">
            <a:lnSpc>
              <a:spcPct val="90000"/>
            </a:lnSpc>
            <a:spcBef>
              <a:spcPct val="0"/>
            </a:spcBef>
            <a:spcAft>
              <a:spcPct val="15000"/>
            </a:spcAft>
            <a:buChar char="•"/>
          </a:pPr>
          <a:r>
            <a:rPr lang="en-US" sz="1000" kern="1200" dirty="0">
              <a:solidFill>
                <a:schemeClr val="tx1"/>
              </a:solidFill>
            </a:rPr>
            <a:t>Organization&amp; culture</a:t>
          </a:r>
        </a:p>
      </dsp:txBody>
      <dsp:txXfrm>
        <a:off x="4917886" y="3435633"/>
        <a:ext cx="1320742" cy="13207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F4A6C3-A2FB-4D26-84D1-03C1D6775C4A}" type="datetimeFigureOut">
              <a:rPr lang="en-US" smtClean="0"/>
              <a:t>1/19/20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BD973A-5D94-4593-8A72-DA5283862D09}" type="slidenum">
              <a:rPr lang="en-US" smtClean="0"/>
              <a:t>‹#›</a:t>
            </a:fld>
            <a:endParaRPr lang="en-US"/>
          </a:p>
        </p:txBody>
      </p:sp>
    </p:spTree>
    <p:extLst>
      <p:ext uri="{BB962C8B-B14F-4D97-AF65-F5344CB8AC3E}">
        <p14:creationId xmlns:p14="http://schemas.microsoft.com/office/powerpoint/2010/main" val="3117184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1</a:t>
            </a:fld>
            <a:endParaRPr lang="en-US" dirty="0"/>
          </a:p>
        </p:txBody>
      </p:sp>
    </p:spTree>
    <p:extLst>
      <p:ext uri="{BB962C8B-B14F-4D97-AF65-F5344CB8AC3E}">
        <p14:creationId xmlns:p14="http://schemas.microsoft.com/office/powerpoint/2010/main" val="54302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“Inspire</a:t>
            </a:r>
            <a:r>
              <a:rPr lang="en-US" baseline="0" dirty="0"/>
              <a:t> to retire”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24</a:t>
            </a:fld>
            <a:endParaRPr lang="en-US"/>
          </a:p>
        </p:txBody>
      </p:sp>
    </p:spTree>
    <p:extLst>
      <p:ext uri="{BB962C8B-B14F-4D97-AF65-F5344CB8AC3E}">
        <p14:creationId xmlns:p14="http://schemas.microsoft.com/office/powerpoint/2010/main" val="549341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D973A-5D94-4593-8A72-DA5283862D09}" type="slidenum">
              <a:rPr lang="en-US" smtClean="0"/>
              <a:t>25</a:t>
            </a:fld>
            <a:endParaRPr lang="en-US"/>
          </a:p>
        </p:txBody>
      </p:sp>
    </p:spTree>
    <p:extLst>
      <p:ext uri="{BB962C8B-B14F-4D97-AF65-F5344CB8AC3E}">
        <p14:creationId xmlns:p14="http://schemas.microsoft.com/office/powerpoint/2010/main" val="1870906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data is available. Very few organizations integrate it. Requires combining</a:t>
            </a:r>
            <a:r>
              <a:rPr lang="en-US" baseline="0" dirty="0"/>
              <a:t> IT operations with business performance. IT as just another functional area. </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42</a:t>
            </a:fld>
            <a:endParaRPr lang="en-US"/>
          </a:p>
        </p:txBody>
      </p:sp>
    </p:spTree>
    <p:extLst>
      <p:ext uri="{BB962C8B-B14F-4D97-AF65-F5344CB8AC3E}">
        <p14:creationId xmlns:p14="http://schemas.microsoft.com/office/powerpoint/2010/main" val="1279826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ccbc8074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ccbc8074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defTabSz="931774">
              <a:defRPr/>
            </a:pPr>
            <a:r>
              <a:rPr lang="en-US" dirty="0"/>
              <a:t>Incorporating much of the source text for the working draft of the DPBoK, over the past year, the DPWG has simplified, edited, and added the necessary components </a:t>
            </a:r>
            <a:r>
              <a:rPr lang="en-US" b="1" dirty="0"/>
              <a:t>to make the DPBoK into the first body of knowledge and standard for Digital Practitioners!</a:t>
            </a:r>
          </a:p>
          <a:p>
            <a:pPr defTabSz="931774">
              <a:defRPr/>
            </a:pPr>
            <a:endParaRPr lang="en-US" dirty="0"/>
          </a:p>
          <a:p>
            <a:pPr defTabSz="931774">
              <a:defRPr/>
            </a:pPr>
            <a:r>
              <a:rPr lang="en-US" dirty="0"/>
              <a:t>Naturally, The Open Group also employed its ‘Company Review Process’ which also incorporated review and feedback from organizations and individuals from across different industries.</a:t>
            </a:r>
          </a:p>
          <a:p>
            <a:r>
              <a:rPr lang="en-US" dirty="0"/>
              <a:t> </a:t>
            </a:r>
          </a:p>
          <a:p>
            <a:pPr defTabSz="931774">
              <a:defRPr/>
            </a:pPr>
            <a:r>
              <a:rPr lang="en-US" dirty="0"/>
              <a:t>[next slide]</a:t>
            </a:r>
          </a:p>
          <a:p>
            <a:endParaRPr dirty="0"/>
          </a:p>
        </p:txBody>
      </p:sp>
    </p:spTree>
    <p:extLst>
      <p:ext uri="{BB962C8B-B14F-4D97-AF65-F5344CB8AC3E}">
        <p14:creationId xmlns:p14="http://schemas.microsoft.com/office/powerpoint/2010/main" val="11614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bio</a:t>
            </a:r>
          </a:p>
        </p:txBody>
      </p:sp>
      <p:sp>
        <p:nvSpPr>
          <p:cNvPr id="4" name="Slide Number Placeholder 3"/>
          <p:cNvSpPr>
            <a:spLocks noGrp="1"/>
          </p:cNvSpPr>
          <p:nvPr>
            <p:ph type="sldNum" sz="quarter" idx="10"/>
          </p:nvPr>
        </p:nvSpPr>
        <p:spPr/>
        <p:txBody>
          <a:bodyPr/>
          <a:lstStyle/>
          <a:p>
            <a:fld id="{6F2447C3-1B63-4B4D-8728-351E9C2CE3D5}" type="slidenum">
              <a:rPr lang="en-US" smtClean="0"/>
              <a:pPr/>
              <a:t>2</a:t>
            </a:fld>
            <a:endParaRPr lang="en-US"/>
          </a:p>
        </p:txBody>
      </p:sp>
    </p:spTree>
    <p:extLst>
      <p:ext uri="{BB962C8B-B14F-4D97-AF65-F5344CB8AC3E}">
        <p14:creationId xmlns:p14="http://schemas.microsoft.com/office/powerpoint/2010/main" val="157839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9</a:t>
            </a:fld>
            <a:endParaRPr lang="en-US"/>
          </a:p>
        </p:txBody>
      </p:sp>
    </p:spTree>
    <p:extLst>
      <p:ext uri="{BB962C8B-B14F-4D97-AF65-F5344CB8AC3E}">
        <p14:creationId xmlns:p14="http://schemas.microsoft.com/office/powerpoint/2010/main" val="351221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D973A-5D94-4593-8A72-DA5283862D09}" type="slidenum">
              <a:rPr lang="en-US" smtClean="0"/>
              <a:t>15</a:t>
            </a:fld>
            <a:endParaRPr lang="en-US"/>
          </a:p>
        </p:txBody>
      </p:sp>
    </p:spTree>
    <p:extLst>
      <p:ext uri="{BB962C8B-B14F-4D97-AF65-F5344CB8AC3E}">
        <p14:creationId xmlns:p14="http://schemas.microsoft.com/office/powerpoint/2010/main" val="384271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trouble I’ve seen in</a:t>
            </a:r>
            <a:r>
              <a:rPr lang="en-US" baseline="0" dirty="0"/>
              <a:t> the guidance, both as a student and now an instructor teaching it at a grad level, is that it’s too much. It assumes enterprise. Here’s how it seems to read – it takes you through a lifecycle at massive scale – you propose, plan, build, and finally run the system, and when you are reading the guidance you experience it the same way. Two dozen processes, or functional components, some related to practices you only see in the largest organizations. </a:t>
            </a:r>
            <a:r>
              <a:rPr lang="en-US" dirty="0"/>
              <a:t>Notice that the top is exactly</a:t>
            </a:r>
            <a:r>
              <a:rPr lang="en-US" baseline="0" dirty="0"/>
              <a:t> what we have with ITIL, COBIT, TOGAF, and even, yes, IT4IT. Essentially, it’s waterfall. I think this is the fundamental problem of the industry frameworks. Henrik developed this graphic to explain how complex systems are built and evolve, as a sort of visual of John Galls quote we saw on the last slide. And what is more complex than an industry framework on how to manage digital investments and delivery? </a:t>
            </a:r>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19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17</a:t>
            </a:fld>
            <a:endParaRPr lang="en-GB"/>
          </a:p>
        </p:txBody>
      </p:sp>
    </p:spTree>
    <p:extLst>
      <p:ext uri="{BB962C8B-B14F-4D97-AF65-F5344CB8AC3E}">
        <p14:creationId xmlns:p14="http://schemas.microsoft.com/office/powerpoint/2010/main" val="24624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experiencing</a:t>
            </a:r>
            <a:r>
              <a:rPr lang="en-US" baseline="0" dirty="0"/>
              <a:t> and learning industry guidance should feel like. The minimum viable product, the walking skeleton – there are many. You plan/build/run from day 1, but on the smallest fully functional platform you possibly can work with. Policy management? Even project management? Don’t need it. </a:t>
            </a:r>
          </a:p>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19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18</a:t>
            </a:fld>
            <a:endParaRPr lang="en-GB"/>
          </a:p>
        </p:txBody>
      </p:sp>
    </p:spTree>
    <p:extLst>
      <p:ext uri="{BB962C8B-B14F-4D97-AF65-F5344CB8AC3E}">
        <p14:creationId xmlns:p14="http://schemas.microsoft.com/office/powerpoint/2010/main" val="292568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19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19</a:t>
            </a:fld>
            <a:endParaRPr lang="en-GB"/>
          </a:p>
        </p:txBody>
      </p:sp>
    </p:spTree>
    <p:extLst>
      <p:ext uri="{BB962C8B-B14F-4D97-AF65-F5344CB8AC3E}">
        <p14:creationId xmlns:p14="http://schemas.microsoft.com/office/powerpoint/2010/main" val="1933027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a:t>
            </a:r>
            <a:r>
              <a:rPr lang="en-US" baseline="0" dirty="0"/>
              <a:t> has been doing Lean since the beginnings</a:t>
            </a:r>
          </a:p>
          <a:p>
            <a:r>
              <a:rPr lang="en-US" baseline="0" dirty="0"/>
              <a:t>The first programmer who realized how to rewrite an algorithm so it took 50% less processing time – weren’t they doing Lean? </a:t>
            </a:r>
          </a:p>
          <a:p>
            <a:r>
              <a:rPr lang="en-US" baseline="0" dirty="0"/>
              <a:t>End to end flow across all the elements of the infrastructure – absolutely required. No value otherwise.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22</a:t>
            </a:fld>
            <a:endParaRPr lang="en-US"/>
          </a:p>
        </p:txBody>
      </p:sp>
    </p:spTree>
    <p:extLst>
      <p:ext uri="{BB962C8B-B14F-4D97-AF65-F5344CB8AC3E}">
        <p14:creationId xmlns:p14="http://schemas.microsoft.com/office/powerpoint/2010/main" val="146521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Bear with me. This</a:t>
            </a:r>
            <a:r>
              <a:rPr lang="en-US" baseline="0" dirty="0"/>
              <a:t> may seem obvious. But it’s important to have a foundation. </a:t>
            </a:r>
          </a:p>
          <a:p>
            <a:endParaRPr lang="en-US" baseline="0" dirty="0"/>
          </a:p>
          <a:p>
            <a:r>
              <a:rPr lang="en-US" dirty="0"/>
              <a:t>Instantaneous</a:t>
            </a:r>
            <a:r>
              <a:rPr lang="en-US" baseline="0" dirty="0"/>
              <a:t> value delivery, i.e. a service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23</a:t>
            </a:fld>
            <a:endParaRPr lang="en-US"/>
          </a:p>
        </p:txBody>
      </p:sp>
    </p:spTree>
    <p:extLst>
      <p:ext uri="{BB962C8B-B14F-4D97-AF65-F5344CB8AC3E}">
        <p14:creationId xmlns:p14="http://schemas.microsoft.com/office/powerpoint/2010/main" val="4250071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1/19/20</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sp>
        <p:nvSpPr>
          <p:cNvPr id="10" name="Title 9"/>
          <p:cNvSpPr>
            <a:spLocks noGrp="1"/>
          </p:cNvSpPr>
          <p:nvPr>
            <p:ph type="title"/>
          </p:nvPr>
        </p:nvSpPr>
        <p:spPr>
          <a:xfrm>
            <a:off x="990600" y="365459"/>
            <a:ext cx="10363363"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0775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23132"/>
            <a:ext cx="10515600" cy="4853831"/>
          </a:xfrm>
          <a:prstGeom prst="rect">
            <a:avLst/>
          </a:prstGeom>
        </p:spPr>
        <p:txBody>
          <a:bodyPr/>
          <a:lstStyle>
            <a:lvl1pPr marL="385711" indent="-385711">
              <a:buClr>
                <a:schemeClr val="tx1"/>
              </a:buClr>
              <a:buSzPct val="80000"/>
              <a:buFont typeface="Arial" panose="020B0604020202020204" pitchFamily="34" charset="0"/>
              <a:buChar char="•"/>
              <a:defRPr>
                <a:latin typeface="+mn-lt"/>
              </a:defRPr>
            </a:lvl1pPr>
            <a:lvl2pPr marL="857136" indent="-294046">
              <a:buClr>
                <a:schemeClr val="tx1"/>
              </a:buClr>
              <a:defRPr>
                <a:latin typeface="+mn-lt"/>
              </a:defRPr>
            </a:lvl2pPr>
            <a:lvl3pPr marL="1142848" indent="-199998">
              <a:buClr>
                <a:schemeClr val="tx1"/>
              </a:buClr>
              <a:defRPr>
                <a:latin typeface="+mn-lt"/>
              </a:defRPr>
            </a:lvl3pPr>
            <a:lvl4pPr>
              <a:buClr>
                <a:schemeClr val="tx1"/>
              </a:buClr>
              <a:defRPr>
                <a:latin typeface="+mn-lt"/>
              </a:defRPr>
            </a:lvl4pPr>
            <a:lvl5pPr>
              <a:buClr>
                <a:schemeClr val="tx1"/>
              </a:buClr>
              <a:defRPr>
                <a:latin typeface="+mn-lt"/>
              </a:defRPr>
            </a:lvl5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8F97F932-D99A-4087-BFB1-EA42FAFC8D2C}" type="datetime1">
              <a:rPr lang="en-US" smtClean="0"/>
              <a:pPr/>
              <a:t>1/19/20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38237106-F2ED-405E-BC33-CC3CF426205F}" type="slidenum">
              <a:rPr lang="en-US" smtClean="0"/>
              <a:pPr/>
              <a:t>‹#›</a:t>
            </a:fld>
            <a:endParaRPr lang="en-US"/>
          </a:p>
        </p:txBody>
      </p:sp>
      <p:sp>
        <p:nvSpPr>
          <p:cNvPr id="10" name="Title 9"/>
          <p:cNvSpPr>
            <a:spLocks noGrp="1"/>
          </p:cNvSpPr>
          <p:nvPr>
            <p:ph type="title"/>
          </p:nvPr>
        </p:nvSpPr>
        <p:spPr>
          <a:xfrm>
            <a:off x="838200" y="365459"/>
            <a:ext cx="10515764"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6658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with foot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16C01193-8287-4834-A286-6B880643E934}" type="datetime4">
              <a:rPr lang="en-US" smtClean="0"/>
              <a:pPr/>
              <a:t>January 19, 2020</a:t>
            </a:fld>
            <a:endParaRPr lang="en-US"/>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lvl1pPr>
              <a:defRPr sz="1200"/>
            </a:lvl1pPr>
          </a:lstStyle>
          <a:p>
            <a:r>
              <a:rPr lang="en-US"/>
              <a:t>Copyright © 2014 Charles Thomas Betz. All rights reserved.</a:t>
            </a:r>
            <a:endParaRPr lang="en-US" dirty="0"/>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6" name="Picture 5">
            <a:extLst>
              <a:ext uri="{FF2B5EF4-FFF2-40B4-BE49-F238E27FC236}">
                <a16:creationId xmlns:a16="http://schemas.microsoft.com/office/drawing/2014/main" id="{8F902F90-4143-3042-9279-73393DB14059}"/>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370948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73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Aqua">
    <p:bg>
      <p:bgPr>
        <a:solidFill>
          <a:srgbClr val="255A6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34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42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27" indent="0" algn="ctr">
              <a:buNone/>
              <a:defRPr sz="2025"/>
            </a:lvl2pPr>
            <a:lvl3pPr marL="914453" indent="0" algn="ctr">
              <a:buNone/>
              <a:defRPr sz="1800"/>
            </a:lvl3pPr>
            <a:lvl4pPr marL="1371680" indent="0" algn="ctr">
              <a:buNone/>
              <a:defRPr sz="1575"/>
            </a:lvl4pPr>
            <a:lvl5pPr marL="1828907" indent="0" algn="ctr">
              <a:buNone/>
              <a:defRPr sz="1575"/>
            </a:lvl5pPr>
            <a:lvl6pPr marL="2286133" indent="0" algn="ctr">
              <a:buNone/>
              <a:defRPr sz="1575"/>
            </a:lvl6pPr>
            <a:lvl7pPr marL="2743360" indent="0" algn="ctr">
              <a:buNone/>
              <a:defRPr sz="1575"/>
            </a:lvl7pPr>
            <a:lvl8pPr marL="3200586" indent="0" algn="ctr">
              <a:buNone/>
              <a:defRPr sz="1575"/>
            </a:lvl8pPr>
            <a:lvl9pPr marL="3657813" indent="0" algn="ctr">
              <a:buNone/>
              <a:defRPr sz="1575"/>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1/19/20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05F8585E-4D88-924B-9C25-72EDF21C76EF}"/>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146354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0" y="4589465"/>
            <a:ext cx="10515600" cy="1500187"/>
          </a:xfrm>
          <a:prstGeom prst="rect">
            <a:avLst/>
          </a:prstGeom>
        </p:spPr>
        <p:txBody>
          <a:bodyPr/>
          <a:lstStyle>
            <a:lvl1pPr marL="0" indent="0">
              <a:buNone/>
              <a:defRPr sz="2400">
                <a:solidFill>
                  <a:schemeClr val="tx1">
                    <a:tint val="75000"/>
                  </a:schemeClr>
                </a:solidFill>
              </a:defRPr>
            </a:lvl1pPr>
            <a:lvl2pPr marL="457227" indent="0">
              <a:buNone/>
              <a:defRPr sz="2025">
                <a:solidFill>
                  <a:schemeClr val="tx1">
                    <a:tint val="75000"/>
                  </a:schemeClr>
                </a:solidFill>
              </a:defRPr>
            </a:lvl2pPr>
            <a:lvl3pPr marL="914453" indent="0">
              <a:buNone/>
              <a:defRPr sz="1800">
                <a:solidFill>
                  <a:schemeClr val="tx1">
                    <a:tint val="75000"/>
                  </a:schemeClr>
                </a:solidFill>
              </a:defRPr>
            </a:lvl3pPr>
            <a:lvl4pPr marL="1371680" indent="0">
              <a:buNone/>
              <a:defRPr sz="1575">
                <a:solidFill>
                  <a:schemeClr val="tx1">
                    <a:tint val="75000"/>
                  </a:schemeClr>
                </a:solidFill>
              </a:defRPr>
            </a:lvl4pPr>
            <a:lvl5pPr marL="1828907" indent="0">
              <a:buNone/>
              <a:defRPr sz="1575">
                <a:solidFill>
                  <a:schemeClr val="tx1">
                    <a:tint val="75000"/>
                  </a:schemeClr>
                </a:solidFill>
              </a:defRPr>
            </a:lvl5pPr>
            <a:lvl6pPr marL="2286133" indent="0">
              <a:buNone/>
              <a:defRPr sz="1575">
                <a:solidFill>
                  <a:schemeClr val="tx1">
                    <a:tint val="75000"/>
                  </a:schemeClr>
                </a:solidFill>
              </a:defRPr>
            </a:lvl6pPr>
            <a:lvl7pPr marL="2743360" indent="0">
              <a:buNone/>
              <a:defRPr sz="1575">
                <a:solidFill>
                  <a:schemeClr val="tx1">
                    <a:tint val="75000"/>
                  </a:schemeClr>
                </a:solidFill>
              </a:defRPr>
            </a:lvl7pPr>
            <a:lvl8pPr marL="3200586" indent="0">
              <a:buNone/>
              <a:defRPr sz="1575">
                <a:solidFill>
                  <a:schemeClr val="tx1">
                    <a:tint val="75000"/>
                  </a:schemeClr>
                </a:solidFill>
              </a:defRPr>
            </a:lvl8pPr>
            <a:lvl9pPr marL="3657813" indent="0">
              <a:buNone/>
              <a:defRPr sz="157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1/19/20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CF37D060-AB3F-5A4C-8B30-8CE8CE50D835}"/>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416189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10063981" y="6125239"/>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
        <p:nvSpPr>
          <p:cNvPr id="4" name="TextBox 3">
            <a:extLst>
              <a:ext uri="{FF2B5EF4-FFF2-40B4-BE49-F238E27FC236}">
                <a16:creationId xmlns:a16="http://schemas.microsoft.com/office/drawing/2014/main" id="{225265C8-5F9D-B94C-8B0D-9676E745AC73}"/>
              </a:ext>
            </a:extLst>
          </p:cNvPr>
          <p:cNvSpPr txBox="1"/>
          <p:nvPr userDrawn="1"/>
        </p:nvSpPr>
        <p:spPr>
          <a:xfrm>
            <a:off x="5715000" y="2590800"/>
            <a:ext cx="5638800" cy="461665"/>
          </a:xfrm>
          <a:prstGeom prst="rect">
            <a:avLst/>
          </a:prstGeom>
          <a:noFill/>
        </p:spPr>
        <p:txBody>
          <a:bodyPr wrap="square" rtlCol="0">
            <a:spAutoFit/>
          </a:bodyPr>
          <a:lstStyle/>
          <a:p>
            <a:r>
              <a:rPr lang="en-US" dirty="0"/>
              <a:t>change layout</a:t>
            </a:r>
          </a:p>
        </p:txBody>
      </p:sp>
    </p:spTree>
    <p:extLst>
      <p:ext uri="{BB962C8B-B14F-4D97-AF65-F5344CB8AC3E}">
        <p14:creationId xmlns:p14="http://schemas.microsoft.com/office/powerpoint/2010/main" val="1415400815"/>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8E87A-0500-7143-B757-FA711F661242}"/>
              </a:ext>
            </a:extLst>
          </p:cNvPr>
          <p:cNvPicPr>
            <a:picLocks noChangeAspect="1"/>
          </p:cNvPicPr>
          <p:nvPr userDrawn="1"/>
        </p:nvPicPr>
        <p:blipFill rotWithShape="1">
          <a:blip r:embed="rId11"/>
          <a:srcRect t="15493" r="6819" b="15141"/>
          <a:stretch/>
        </p:blipFill>
        <p:spPr>
          <a:xfrm>
            <a:off x="9982200" y="6232524"/>
            <a:ext cx="2082800" cy="625476"/>
          </a:xfrm>
          <a:prstGeom prst="rect">
            <a:avLst/>
          </a:prstGeom>
        </p:spPr>
      </p:pic>
      <p:sp>
        <p:nvSpPr>
          <p:cNvPr id="8" name="Title 1"/>
          <p:cNvSpPr txBox="1">
            <a:spLocks/>
          </p:cNvSpPr>
          <p:nvPr/>
        </p:nvSpPr>
        <p:spPr>
          <a:xfrm>
            <a:off x="1324158" y="331243"/>
            <a:ext cx="10063396" cy="829899"/>
          </a:xfrm>
          <a:prstGeom prst="rect">
            <a:avLst/>
          </a:prstGeom>
        </p:spPr>
        <p:txBody>
          <a:bodyPr/>
          <a:lstStyle>
            <a:lvl1pPr algn="l" defTabSz="1219433" rtl="0" eaLnBrk="1" latinLnBrk="0" hangingPunct="1">
              <a:lnSpc>
                <a:spcPct val="90000"/>
              </a:lnSpc>
              <a:spcBef>
                <a:spcPct val="0"/>
              </a:spcBef>
              <a:buNone/>
              <a:defRPr sz="5900" b="1" kern="1200">
                <a:solidFill>
                  <a:srgbClr val="255A63"/>
                </a:solidFill>
                <a:latin typeface="Cambria" panose="02040503050406030204" pitchFamily="18" charset="0"/>
                <a:ea typeface="+mj-ea"/>
                <a:cs typeface="+mj-cs"/>
              </a:defRPr>
            </a:lvl1pPr>
          </a:lstStyle>
          <a:p>
            <a:endParaRPr lang="en-US" sz="4424" dirty="0"/>
          </a:p>
        </p:txBody>
      </p:sp>
      <p:sp>
        <p:nvSpPr>
          <p:cNvPr id="10" name="Date Placeholder 3"/>
          <p:cNvSpPr>
            <a:spLocks noGrp="1"/>
          </p:cNvSpPr>
          <p:nvPr>
            <p:ph type="dt" sz="half" idx="2"/>
          </p:nvPr>
        </p:nvSpPr>
        <p:spPr>
          <a:xfrm>
            <a:off x="838200" y="6356351"/>
            <a:ext cx="2743200" cy="365125"/>
          </a:xfrm>
          <a:prstGeom prst="rect">
            <a:avLst/>
          </a:prstGeom>
        </p:spPr>
        <p:txBody>
          <a:bodyPr/>
          <a:lstStyle>
            <a:lvl1pPr>
              <a:defRPr lang="en-US" sz="1200" smtClean="0"/>
            </a:lvl1pPr>
          </a:lstStyle>
          <a:p>
            <a:fld id="{16C01193-8287-4834-A286-6B880643E934}" type="datetime4">
              <a:rPr lang="en-US" smtClean="0"/>
              <a:pPr/>
              <a:t>January 19, 2020</a:t>
            </a:fld>
            <a:endParaRPr lang="en-US" dirty="0"/>
          </a:p>
        </p:txBody>
      </p:sp>
      <p:sp>
        <p:nvSpPr>
          <p:cNvPr id="11" name="Footer Placeholder 4"/>
          <p:cNvSpPr>
            <a:spLocks noGrp="1"/>
          </p:cNvSpPr>
          <p:nvPr>
            <p:ph type="ftr" sz="quarter" idx="3"/>
          </p:nvPr>
        </p:nvSpPr>
        <p:spPr>
          <a:xfrm>
            <a:off x="3733800" y="6356351"/>
            <a:ext cx="4419600" cy="365125"/>
          </a:xfrm>
          <a:prstGeom prst="rect">
            <a:avLst/>
          </a:prstGeom>
        </p:spPr>
        <p:txBody>
          <a:bodyPr/>
          <a:lstStyle>
            <a:lvl1pPr>
              <a:defRPr sz="1200"/>
            </a:lvl1pPr>
          </a:lstStyle>
          <a:p>
            <a:r>
              <a:rPr lang="en-US" dirty="0"/>
              <a:t>Copyright © 2020 Charles Thomas Betz. All rights reserved.</a:t>
            </a:r>
          </a:p>
        </p:txBody>
      </p:sp>
      <p:sp>
        <p:nvSpPr>
          <p:cNvPr id="12" name="Slide Number Placeholder 5"/>
          <p:cNvSpPr>
            <a:spLocks noGrp="1"/>
          </p:cNvSpPr>
          <p:nvPr>
            <p:ph type="sldNum" sz="quarter" idx="4"/>
          </p:nvPr>
        </p:nvSpPr>
        <p:spPr>
          <a:xfrm>
            <a:off x="8610600" y="6356351"/>
            <a:ext cx="2743200" cy="365125"/>
          </a:xfrm>
          <a:prstGeom prst="rect">
            <a:avLst/>
          </a:prstGeom>
        </p:spPr>
        <p:txBody>
          <a:bodyPr/>
          <a:lstStyle/>
          <a:p>
            <a:fld id="{29262F99-0F86-4776-AE24-B5796DAF9362}" type="slidenum">
              <a:rPr lang="en-US" smtClean="0"/>
              <a:t>‹#›</a:t>
            </a:fld>
            <a:endParaRPr lang="en-US"/>
          </a:p>
        </p:txBody>
      </p:sp>
    </p:spTree>
    <p:extLst>
      <p:ext uri="{BB962C8B-B14F-4D97-AF65-F5344CB8AC3E}">
        <p14:creationId xmlns:p14="http://schemas.microsoft.com/office/powerpoint/2010/main" val="1274360026"/>
      </p:ext>
    </p:extLst>
  </p:cSld>
  <p:clrMap bg1="lt1" tx1="dk1" bg2="lt2" tx2="dk2" accent1="accent1" accent2="accent2" accent3="accent3" accent4="accent4" accent5="accent5" accent6="accent6" hlink="hlink" folHlink="folHlink"/>
  <p:sldLayoutIdLst>
    <p:sldLayoutId id="2147483746" r:id="rId1"/>
    <p:sldLayoutId id="2147483745" r:id="rId2"/>
    <p:sldLayoutId id="2147483748" r:id="rId3"/>
    <p:sldLayoutId id="2147483749" r:id="rId4"/>
    <p:sldLayoutId id="2147483750" r:id="rId5"/>
    <p:sldLayoutId id="2147483751" r:id="rId6"/>
    <p:sldLayoutId id="2147483753" r:id="rId7"/>
    <p:sldLayoutId id="2147483754" r:id="rId8"/>
    <p:sldLayoutId id="2147483757" r:id="rId9"/>
  </p:sldLayoutIdLst>
  <p:txStyles>
    <p:title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p:titleStyle>
    <p:bodyStyle>
      <a:lvl1pPr marL="228613" indent="-228613" algn="l" defTabSz="914453" rtl="0" eaLnBrk="1" latinLnBrk="0" hangingPunct="1">
        <a:lnSpc>
          <a:spcPct val="90000"/>
        </a:lnSpc>
        <a:spcBef>
          <a:spcPts val="1000"/>
        </a:spcBef>
        <a:buClr>
          <a:srgbClr val="F9EFE1"/>
        </a:buClr>
        <a:buFontTx/>
        <a:buBlip>
          <a:blip r:embed="rId12"/>
        </a:buBlip>
        <a:defRPr sz="2775"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40" indent="-228613" algn="l" defTabSz="914453"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67" indent="-228613" algn="l" defTabSz="914453" rtl="0" eaLnBrk="1" latinLnBrk="0" hangingPunct="1">
        <a:lnSpc>
          <a:spcPct val="90000"/>
        </a:lnSpc>
        <a:spcBef>
          <a:spcPts val="500"/>
        </a:spcBef>
        <a:buFont typeface="Arial" panose="020B0604020202020204" pitchFamily="34" charset="0"/>
        <a:buChar char="•"/>
        <a:defRPr sz="2025"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9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52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74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7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0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42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53" rtl="0" eaLnBrk="1" latinLnBrk="0" hangingPunct="1">
        <a:defRPr sz="1800" kern="1200">
          <a:solidFill>
            <a:schemeClr val="tx1"/>
          </a:solidFill>
          <a:latin typeface="+mn-lt"/>
          <a:ea typeface="+mn-ea"/>
          <a:cs typeface="+mn-cs"/>
        </a:defRPr>
      </a:lvl1pPr>
      <a:lvl2pPr marL="457227" algn="l" defTabSz="914453" rtl="0" eaLnBrk="1" latinLnBrk="0" hangingPunct="1">
        <a:defRPr sz="1800" kern="1200">
          <a:solidFill>
            <a:schemeClr val="tx1"/>
          </a:solidFill>
          <a:latin typeface="+mn-lt"/>
          <a:ea typeface="+mn-ea"/>
          <a:cs typeface="+mn-cs"/>
        </a:defRPr>
      </a:lvl2pPr>
      <a:lvl3pPr marL="914453" algn="l" defTabSz="914453" rtl="0" eaLnBrk="1" latinLnBrk="0" hangingPunct="1">
        <a:defRPr sz="1800" kern="1200">
          <a:solidFill>
            <a:schemeClr val="tx1"/>
          </a:solidFill>
          <a:latin typeface="+mn-lt"/>
          <a:ea typeface="+mn-ea"/>
          <a:cs typeface="+mn-cs"/>
        </a:defRPr>
      </a:lvl3pPr>
      <a:lvl4pPr marL="1371680" algn="l" defTabSz="914453" rtl="0" eaLnBrk="1" latinLnBrk="0" hangingPunct="1">
        <a:defRPr sz="1800" kern="1200">
          <a:solidFill>
            <a:schemeClr val="tx1"/>
          </a:solidFill>
          <a:latin typeface="+mn-lt"/>
          <a:ea typeface="+mn-ea"/>
          <a:cs typeface="+mn-cs"/>
        </a:defRPr>
      </a:lvl4pPr>
      <a:lvl5pPr marL="1828907" algn="l" defTabSz="914453" rtl="0" eaLnBrk="1" latinLnBrk="0" hangingPunct="1">
        <a:defRPr sz="1800" kern="1200">
          <a:solidFill>
            <a:schemeClr val="tx1"/>
          </a:solidFill>
          <a:latin typeface="+mn-lt"/>
          <a:ea typeface="+mn-ea"/>
          <a:cs typeface="+mn-cs"/>
        </a:defRPr>
      </a:lvl5pPr>
      <a:lvl6pPr marL="2286133" algn="l" defTabSz="914453" rtl="0" eaLnBrk="1" latinLnBrk="0" hangingPunct="1">
        <a:defRPr sz="1800" kern="1200">
          <a:solidFill>
            <a:schemeClr val="tx1"/>
          </a:solidFill>
          <a:latin typeface="+mn-lt"/>
          <a:ea typeface="+mn-ea"/>
          <a:cs typeface="+mn-cs"/>
        </a:defRPr>
      </a:lvl6pPr>
      <a:lvl7pPr marL="2743360" algn="l" defTabSz="914453" rtl="0" eaLnBrk="1" latinLnBrk="0" hangingPunct="1">
        <a:defRPr sz="1800" kern="1200">
          <a:solidFill>
            <a:schemeClr val="tx1"/>
          </a:solidFill>
          <a:latin typeface="+mn-lt"/>
          <a:ea typeface="+mn-ea"/>
          <a:cs typeface="+mn-cs"/>
        </a:defRPr>
      </a:lvl7pPr>
      <a:lvl8pPr marL="3200586" algn="l" defTabSz="914453" rtl="0" eaLnBrk="1" latinLnBrk="0" hangingPunct="1">
        <a:defRPr sz="1800" kern="1200">
          <a:solidFill>
            <a:schemeClr val="tx1"/>
          </a:solidFill>
          <a:latin typeface="+mn-lt"/>
          <a:ea typeface="+mn-ea"/>
          <a:cs typeface="+mn-cs"/>
        </a:defRPr>
      </a:lvl8pPr>
      <a:lvl9pPr marL="3657813" algn="l" defTabSz="9144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mailto:char@dm-academy.com" TargetMode="External"/><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gif"/><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2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jpeg"/><Relationship Id="rId7"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gif"/><Relationship Id="rId11" Type="http://schemas.openxmlformats.org/officeDocument/2006/relationships/image" Target="../media/image39.jpeg"/><Relationship Id="rId5" Type="http://schemas.openxmlformats.org/officeDocument/2006/relationships/image" Target="../media/image34.jpeg"/><Relationship Id="rId10" Type="http://schemas.openxmlformats.org/officeDocument/2006/relationships/image" Target="../media/image38.jpeg"/><Relationship Id="rId4" Type="http://schemas.openxmlformats.org/officeDocument/2006/relationships/image" Target="../media/image33.jpeg"/><Relationship Id="rId9" Type="http://schemas.openxmlformats.org/officeDocument/2006/relationships/image" Target="../media/image37.jpeg"/></Relationships>
</file>

<file path=ppt/slides/_rels/slide24.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wmf"/><Relationship Id="rId3" Type="http://schemas.openxmlformats.org/officeDocument/2006/relationships/image" Target="../media/image40.png"/><Relationship Id="rId7" Type="http://schemas.openxmlformats.org/officeDocument/2006/relationships/image" Target="../media/image44.jpeg"/><Relationship Id="rId12" Type="http://schemas.openxmlformats.org/officeDocument/2006/relationships/image" Target="../media/image49.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jpeg"/><Relationship Id="rId11" Type="http://schemas.openxmlformats.org/officeDocument/2006/relationships/image" Target="../media/image48.wmf"/><Relationship Id="rId5" Type="http://schemas.openxmlformats.org/officeDocument/2006/relationships/image" Target="../media/image42.png"/><Relationship Id="rId10" Type="http://schemas.openxmlformats.org/officeDocument/2006/relationships/image" Target="../media/image47.wmf"/><Relationship Id="rId4" Type="http://schemas.openxmlformats.org/officeDocument/2006/relationships/image" Target="../media/image41.png"/><Relationship Id="rId9" Type="http://schemas.openxmlformats.org/officeDocument/2006/relationships/image" Target="../media/image46.wmf"/></Relationships>
</file>

<file path=ppt/slides/_rels/slide2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3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3.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68.wmf"/><Relationship Id="rId4" Type="http://schemas.openxmlformats.org/officeDocument/2006/relationships/image" Target="../media/image67.jpg"/></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stthomas.instructur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SEIS 664 Session 00</a:t>
            </a:r>
            <a:br>
              <a:rPr lang="en-US" dirty="0"/>
            </a:br>
            <a:r>
              <a:rPr lang="en-US" dirty="0"/>
              <a:t>Course Overview</a:t>
            </a:r>
            <a:br>
              <a:rPr lang="en-US" dirty="0"/>
            </a:br>
            <a:endParaRPr lang="en-US" sz="3600" dirty="0"/>
          </a:p>
        </p:txBody>
      </p:sp>
      <p:sp>
        <p:nvSpPr>
          <p:cNvPr id="3" name="Subtitle 2"/>
          <p:cNvSpPr>
            <a:spLocks noGrp="1"/>
          </p:cNvSpPr>
          <p:nvPr>
            <p:ph type="subTitle" idx="1"/>
          </p:nvPr>
        </p:nvSpPr>
        <p:spPr/>
        <p:txBody>
          <a:bodyPr/>
          <a:lstStyle/>
          <a:p>
            <a:r>
              <a:rPr lang="en-US" dirty="0"/>
              <a:t>Charles T. Betz</a:t>
            </a:r>
          </a:p>
        </p:txBody>
      </p:sp>
    </p:spTree>
    <p:extLst>
      <p:ext uri="{BB962C8B-B14F-4D97-AF65-F5344CB8AC3E}">
        <p14:creationId xmlns:p14="http://schemas.microsoft.com/office/powerpoint/2010/main" val="411851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quiz is a major component of your grade. </a:t>
            </a:r>
          </a:p>
          <a:p>
            <a:r>
              <a:rPr lang="en-US" dirty="0"/>
              <a:t>It is intended to assess your understanding of the course and keep you on track.</a:t>
            </a:r>
          </a:p>
          <a:p>
            <a:r>
              <a:rPr lang="en-US" dirty="0"/>
              <a:t>It will include questions from the readings, videos, and labs. </a:t>
            </a:r>
          </a:p>
          <a:p>
            <a:r>
              <a:rPr lang="en-US" dirty="0"/>
              <a:t>It is always open book, but you need to do it un-assisted</a:t>
            </a:r>
          </a:p>
          <a:p>
            <a:pPr lvl="1"/>
            <a:r>
              <a:rPr lang="en-US" dirty="0"/>
              <a:t>I can’t police this week to week. </a:t>
            </a:r>
          </a:p>
          <a:p>
            <a:pPr lvl="1"/>
            <a:r>
              <a:rPr lang="en-US" dirty="0"/>
              <a:t>BUT the final will be held in class and will consist of similar but not identical questions. So if you rely on others to help you, you will fail the final. </a:t>
            </a:r>
          </a:p>
        </p:txBody>
      </p:sp>
      <p:sp>
        <p:nvSpPr>
          <p:cNvPr id="3" name="Title 2"/>
          <p:cNvSpPr>
            <a:spLocks noGrp="1"/>
          </p:cNvSpPr>
          <p:nvPr>
            <p:ph type="title"/>
          </p:nvPr>
        </p:nvSpPr>
        <p:spPr/>
        <p:txBody>
          <a:bodyPr/>
          <a:lstStyle/>
          <a:p>
            <a:r>
              <a:rPr lang="en-US" dirty="0"/>
              <a:t>The quiz</a:t>
            </a:r>
          </a:p>
        </p:txBody>
      </p:sp>
    </p:spTree>
    <p:extLst>
      <p:ext uri="{BB962C8B-B14F-4D97-AF65-F5344CB8AC3E}">
        <p14:creationId xmlns:p14="http://schemas.microsoft.com/office/powerpoint/2010/main" val="242038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We rarely write papers in IT, unless you become a senior consultant, analyst, or architect</a:t>
            </a:r>
          </a:p>
          <a:p>
            <a:r>
              <a:rPr lang="en-US" dirty="0"/>
              <a:t>We usually don’t need to memorize lots of information</a:t>
            </a:r>
          </a:p>
          <a:p>
            <a:r>
              <a:rPr lang="en-US" dirty="0"/>
              <a:t>We do need a solid understanding of how to find information UNDER PRESSURE, sometimes when no one else is around.</a:t>
            </a:r>
          </a:p>
          <a:p>
            <a:r>
              <a:rPr lang="en-US" dirty="0"/>
              <a:t>Hence the quizzes and final are individual tests, open book and tightly timed. With a proctored on-site final.</a:t>
            </a:r>
          </a:p>
          <a:p>
            <a:r>
              <a:rPr lang="en-US" dirty="0"/>
              <a:t>If you try to do them without studying, you WILL FAIL. </a:t>
            </a:r>
          </a:p>
          <a:p>
            <a:r>
              <a:rPr lang="en-US" dirty="0"/>
              <a:t>Asking anyone else for help is cheating. And you won’t pass the final, because it’s delivered only in classroom.</a:t>
            </a:r>
          </a:p>
          <a:p>
            <a:endParaRPr lang="en-US" dirty="0"/>
          </a:p>
        </p:txBody>
      </p:sp>
      <p:sp>
        <p:nvSpPr>
          <p:cNvPr id="2" name="Title 1"/>
          <p:cNvSpPr>
            <a:spLocks noGrp="1"/>
          </p:cNvSpPr>
          <p:nvPr>
            <p:ph type="title"/>
          </p:nvPr>
        </p:nvSpPr>
        <p:spPr/>
        <p:txBody>
          <a:bodyPr>
            <a:normAutofit fontScale="90000"/>
          </a:bodyPr>
          <a:lstStyle/>
          <a:p>
            <a:r>
              <a:rPr lang="en-US" dirty="0"/>
              <a:t>My philosophy re: papers &amp; tests</a:t>
            </a:r>
          </a:p>
        </p:txBody>
      </p:sp>
    </p:spTree>
    <p:extLst>
      <p:ext uri="{BB962C8B-B14F-4D97-AF65-F5344CB8AC3E}">
        <p14:creationId xmlns:p14="http://schemas.microsoft.com/office/powerpoint/2010/main" val="319045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This class is intended to prepare you for industry in terms of modern Agile IT culture and collaboration</a:t>
            </a:r>
          </a:p>
          <a:p>
            <a:pPr lvl="1"/>
            <a:r>
              <a:rPr lang="en-US" dirty="0"/>
              <a:t>We will chat, swarm, and support each other.</a:t>
            </a:r>
          </a:p>
          <a:p>
            <a:pPr lvl="1"/>
            <a:r>
              <a:rPr lang="en-US" dirty="0"/>
              <a:t>Just like real life, you will be graded on this. </a:t>
            </a:r>
          </a:p>
          <a:p>
            <a:pPr lvl="1"/>
            <a:r>
              <a:rPr lang="en-US" dirty="0"/>
              <a:t>No papers. </a:t>
            </a:r>
          </a:p>
          <a:p>
            <a:r>
              <a:rPr lang="en-US" dirty="0"/>
              <a:t>In general, real and valuable contributions to </a:t>
            </a:r>
          </a:p>
          <a:p>
            <a:pPr lvl="1"/>
            <a:r>
              <a:rPr lang="en-US" dirty="0"/>
              <a:t>Labs and the </a:t>
            </a:r>
            <a:r>
              <a:rPr lang="en-US" dirty="0" err="1"/>
              <a:t>Calavera</a:t>
            </a:r>
            <a:r>
              <a:rPr lang="en-US" dirty="0"/>
              <a:t> project, </a:t>
            </a:r>
          </a:p>
          <a:p>
            <a:pPr lvl="1"/>
            <a:r>
              <a:rPr lang="en-US" dirty="0"/>
              <a:t>the Architecture of IT Management, and/or </a:t>
            </a:r>
          </a:p>
          <a:p>
            <a:pPr lvl="1"/>
            <a:r>
              <a:rPr lang="en-US" dirty="0"/>
              <a:t>in-class collaboration in terms of supporting your classmates, </a:t>
            </a:r>
            <a:r>
              <a:rPr lang="en-US" b="1" dirty="0"/>
              <a:t>can result in significant credit. </a:t>
            </a:r>
          </a:p>
          <a:p>
            <a:r>
              <a:rPr lang="en-US" b="1" dirty="0"/>
              <a:t>I get to decide what is “real and valuable.” </a:t>
            </a:r>
          </a:p>
        </p:txBody>
      </p:sp>
      <p:sp>
        <p:nvSpPr>
          <p:cNvPr id="3" name="Title 2"/>
          <p:cNvSpPr>
            <a:spLocks noGrp="1"/>
          </p:cNvSpPr>
          <p:nvPr>
            <p:ph type="title"/>
          </p:nvPr>
        </p:nvSpPr>
        <p:spPr/>
        <p:txBody>
          <a:bodyPr/>
          <a:lstStyle/>
          <a:p>
            <a:r>
              <a:rPr lang="en-US" dirty="0"/>
              <a:t>Grading intent</a:t>
            </a:r>
          </a:p>
        </p:txBody>
      </p:sp>
    </p:spTree>
    <p:extLst>
      <p:ext uri="{BB962C8B-B14F-4D97-AF65-F5344CB8AC3E}">
        <p14:creationId xmlns:p14="http://schemas.microsoft.com/office/powerpoint/2010/main" val="61618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They are always WIP.</a:t>
            </a:r>
          </a:p>
          <a:p>
            <a:r>
              <a:rPr lang="en-US" dirty="0"/>
              <a:t>Some stuff won’t work</a:t>
            </a:r>
          </a:p>
          <a:p>
            <a:r>
              <a:rPr lang="en-US" dirty="0"/>
              <a:t>I’ll be embarrassed on a regular basis</a:t>
            </a:r>
          </a:p>
          <a:p>
            <a:r>
              <a:rPr lang="en-US" dirty="0"/>
              <a:t>We need to swarm &amp; collaborate, make it happen</a:t>
            </a:r>
          </a:p>
          <a:p>
            <a:r>
              <a:rPr lang="en-US" dirty="0"/>
              <a:t>There is no way I can know more than the union of all the experience you bring and all the learnings you can generate.</a:t>
            </a:r>
          </a:p>
          <a:p>
            <a:r>
              <a:rPr lang="en-US" dirty="0"/>
              <a:t>This is how it is in the real world too. </a:t>
            </a:r>
          </a:p>
        </p:txBody>
      </p:sp>
      <p:sp>
        <p:nvSpPr>
          <p:cNvPr id="3" name="Title 2"/>
          <p:cNvSpPr>
            <a:spLocks noGrp="1"/>
          </p:cNvSpPr>
          <p:nvPr>
            <p:ph type="title"/>
          </p:nvPr>
        </p:nvSpPr>
        <p:spPr/>
        <p:txBody>
          <a:bodyPr/>
          <a:lstStyle/>
          <a:p>
            <a:r>
              <a:rPr lang="en-US" dirty="0"/>
              <a:t>A word on the labs</a:t>
            </a:r>
          </a:p>
        </p:txBody>
      </p:sp>
    </p:spTree>
    <p:extLst>
      <p:ext uri="{BB962C8B-B14F-4D97-AF65-F5344CB8AC3E}">
        <p14:creationId xmlns:p14="http://schemas.microsoft.com/office/powerpoint/2010/main" val="269313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overview</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0392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397" y="157716"/>
            <a:ext cx="5847203" cy="655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8021196" y="852377"/>
            <a:ext cx="1219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2396" y="2209800"/>
            <a:ext cx="1447800"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868796" y="3413937"/>
            <a:ext cx="14478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106097" y="3124201"/>
            <a:ext cx="1447800" cy="4802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06097" y="5029201"/>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75971" y="5372989"/>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075971" y="4724400"/>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63596" y="661877"/>
            <a:ext cx="1371600" cy="48112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200" y="762000"/>
            <a:ext cx="2291461" cy="2677656"/>
          </a:xfrm>
          <a:prstGeom prst="rect">
            <a:avLst/>
          </a:prstGeom>
          <a:noFill/>
        </p:spPr>
        <p:txBody>
          <a:bodyPr wrap="none" rtlCol="0">
            <a:spAutoFit/>
          </a:bodyPr>
          <a:lstStyle/>
          <a:p>
            <a:r>
              <a:rPr lang="en-US" b="1" dirty="0"/>
              <a:t>Disciplines in </a:t>
            </a:r>
            <a:br>
              <a:rPr lang="en-US" b="1" dirty="0"/>
            </a:br>
            <a:r>
              <a:rPr lang="en-US" b="1" dirty="0"/>
              <a:t>technology </a:t>
            </a:r>
            <a:br>
              <a:rPr lang="en-US" b="1" dirty="0"/>
            </a:br>
            <a:r>
              <a:rPr lang="en-US" b="1" dirty="0"/>
              <a:t>management</a:t>
            </a:r>
          </a:p>
          <a:p>
            <a:endParaRPr lang="en-US" b="1" dirty="0"/>
          </a:p>
          <a:p>
            <a:r>
              <a:rPr lang="en-US" b="1" dirty="0"/>
              <a:t>(combination of </a:t>
            </a:r>
            <a:br>
              <a:rPr lang="en-US" b="1" dirty="0"/>
            </a:br>
            <a:r>
              <a:rPr lang="en-US" b="1" dirty="0"/>
              <a:t>ITIL, COBIT &amp;</a:t>
            </a:r>
            <a:br>
              <a:rPr lang="en-US" b="1" dirty="0"/>
            </a:br>
            <a:r>
              <a:rPr lang="en-US" b="1" dirty="0"/>
              <a:t>other sources)</a:t>
            </a:r>
          </a:p>
        </p:txBody>
      </p:sp>
      <p:sp>
        <p:nvSpPr>
          <p:cNvPr id="16" name="Oval 15"/>
          <p:cNvSpPr/>
          <p:nvPr/>
        </p:nvSpPr>
        <p:spPr>
          <a:xfrm>
            <a:off x="1438939" y="3831266"/>
            <a:ext cx="1828800" cy="8931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GPS course</a:t>
            </a:r>
          </a:p>
        </p:txBody>
      </p:sp>
    </p:spTree>
    <p:extLst>
      <p:ext uri="{BB962C8B-B14F-4D97-AF65-F5344CB8AC3E}">
        <p14:creationId xmlns:p14="http://schemas.microsoft.com/office/powerpoint/2010/main" val="23784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093021" cy="6858000"/>
          </a:xfrm>
          <a:prstGeom prst="rect">
            <a:avLst/>
          </a:prstGeom>
        </p:spPr>
      </p:pic>
      <p:sp>
        <p:nvSpPr>
          <p:cNvPr id="3" name="Title 4"/>
          <p:cNvSpPr txBox="1">
            <a:spLocks/>
          </p:cNvSpPr>
          <p:nvPr/>
        </p:nvSpPr>
        <p:spPr>
          <a:xfrm>
            <a:off x="9144000" y="2585161"/>
            <a:ext cx="2809164" cy="1351128"/>
          </a:xfrm>
          <a:prstGeom prst="rect">
            <a:avLst/>
          </a:prstGeom>
        </p:spPr>
        <p:txBody>
          <a:bodyPr/>
          <a:lst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a:lstStyle>
          <a:p>
            <a:r>
              <a:rPr lang="en-US" sz="3600" dirty="0">
                <a:solidFill>
                  <a:schemeClr val="bg1"/>
                </a:solidFill>
              </a:rPr>
              <a:t>The challenges of scale</a:t>
            </a:r>
          </a:p>
        </p:txBody>
      </p:sp>
    </p:spTree>
    <p:extLst>
      <p:ext uri="{BB962C8B-B14F-4D97-AF65-F5344CB8AC3E}">
        <p14:creationId xmlns:p14="http://schemas.microsoft.com/office/powerpoint/2010/main" val="518004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17</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9483"/>
          <a:stretch/>
        </p:blipFill>
        <p:spPr>
          <a:xfrm>
            <a:off x="0" y="0"/>
            <a:ext cx="9188388" cy="2778626"/>
          </a:xfrm>
          <a:prstGeom prst="rect">
            <a:avLst/>
          </a:prstGeom>
        </p:spPr>
      </p:pic>
    </p:spTree>
    <p:extLst>
      <p:ext uri="{BB962C8B-B14F-4D97-AF65-F5344CB8AC3E}">
        <p14:creationId xmlns:p14="http://schemas.microsoft.com/office/powerpoint/2010/main" val="3966607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18</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0" y="12700"/>
            <a:ext cx="9188388" cy="6858000"/>
          </a:xfrm>
          <a:prstGeom prst="rect">
            <a:avLst/>
          </a:prstGeom>
        </p:spPr>
      </p:pic>
    </p:spTree>
    <p:extLst>
      <p:ext uri="{BB962C8B-B14F-4D97-AF65-F5344CB8AC3E}">
        <p14:creationId xmlns:p14="http://schemas.microsoft.com/office/powerpoint/2010/main" val="393952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19</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2317224"/>
            <a:ext cx="3352800" cy="2635776"/>
          </a:xfrm>
          <a:prstGeom prst="rect">
            <a:avLst/>
          </a:prstGeom>
        </p:spPr>
        <p:txBody>
          <a:bodyPr/>
          <a:lstStyle/>
          <a:p>
            <a:r>
              <a:rPr lang="en-US" dirty="0">
                <a:solidFill>
                  <a:schemeClr val="bg1"/>
                </a:solidFill>
              </a:rPr>
              <a:t>From startup to enterprise</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762000" y="507461"/>
            <a:ext cx="6629400" cy="5980651"/>
          </a:xfrm>
          <a:prstGeom prst="rect">
            <a:avLst/>
          </a:prstGeom>
        </p:spPr>
      </p:pic>
    </p:spTree>
    <p:extLst>
      <p:ext uri="{BB962C8B-B14F-4D97-AF65-F5344CB8AC3E}">
        <p14:creationId xmlns:p14="http://schemas.microsoft.com/office/powerpoint/2010/main" val="1746264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167741" y="482758"/>
            <a:ext cx="7698618" cy="669286"/>
          </a:xfrm>
          <a:prstGeom prst="rect">
            <a:avLst/>
          </a:prstGeom>
        </p:spPr>
        <p:txBody>
          <a:bodyPr wrap="square">
            <a:spAutoFit/>
          </a:bodyPr>
          <a:lstStyle/>
          <a:p>
            <a:r>
              <a:rPr lang="en-US" sz="3749" b="1" dirty="0">
                <a:solidFill>
                  <a:srgbClr val="255A63"/>
                </a:solidFill>
                <a:latin typeface="Cambria" pitchFamily="18" charset="0"/>
                <a:ea typeface="Roboto Slab" pitchFamily="2" charset="0"/>
              </a:rPr>
              <a:t>Charlie Betz</a:t>
            </a:r>
          </a:p>
        </p:txBody>
      </p:sp>
      <p:cxnSp>
        <p:nvCxnSpPr>
          <p:cNvPr id="5" name="4 Conector recto"/>
          <p:cNvCxnSpPr/>
          <p:nvPr/>
        </p:nvCxnSpPr>
        <p:spPr>
          <a:xfrm rot="5400000">
            <a:off x="633251" y="802977"/>
            <a:ext cx="642817" cy="2382"/>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grpSp>
        <p:nvGrpSpPr>
          <p:cNvPr id="15" name="14 Grupo"/>
          <p:cNvGrpSpPr/>
          <p:nvPr/>
        </p:nvGrpSpPr>
        <p:grpSpPr>
          <a:xfrm>
            <a:off x="5055457" y="1243225"/>
            <a:ext cx="6427726" cy="1131079"/>
            <a:chOff x="1629314" y="2541495"/>
            <a:chExt cx="8571975" cy="1508400"/>
          </a:xfrm>
        </p:grpSpPr>
        <p:pic>
          <p:nvPicPr>
            <p:cNvPr id="1026" name="Picture 2" descr="F:\Videos\GoToMarketers\Kepner Tregoe\IMG\PPT-02.png"/>
            <p:cNvPicPr>
              <a:picLocks noChangeAspect="1" noChangeArrowheads="1"/>
            </p:cNvPicPr>
            <p:nvPr/>
          </p:nvPicPr>
          <p:blipFill>
            <a:blip r:embed="rId3" cstate="print"/>
            <a:stretch>
              <a:fillRect/>
            </a:stretch>
          </p:blipFill>
          <p:spPr bwMode="auto">
            <a:xfrm>
              <a:off x="1700321" y="2564355"/>
              <a:ext cx="674254" cy="548644"/>
            </a:xfrm>
            <a:prstGeom prst="rect">
              <a:avLst/>
            </a:prstGeom>
            <a:noFill/>
          </p:spPr>
        </p:pic>
        <p:pic>
          <p:nvPicPr>
            <p:cNvPr id="1027" name="Picture 3" descr="F:\Videos\GoToMarketers\Kepner Tregoe\IMG\PPT-03.png"/>
            <p:cNvPicPr>
              <a:picLocks noChangeAspect="1" noChangeArrowheads="1"/>
            </p:cNvPicPr>
            <p:nvPr/>
          </p:nvPicPr>
          <p:blipFill>
            <a:blip r:embed="rId4"/>
            <a:stretch>
              <a:fillRect/>
            </a:stretch>
          </p:blipFill>
          <p:spPr bwMode="auto">
            <a:xfrm>
              <a:off x="1629314" y="3461760"/>
              <a:ext cx="802115" cy="579933"/>
            </a:xfrm>
            <a:prstGeom prst="rect">
              <a:avLst/>
            </a:prstGeom>
            <a:noFill/>
          </p:spPr>
        </p:pic>
        <p:sp>
          <p:nvSpPr>
            <p:cNvPr id="9" name="8 Rectángulo"/>
            <p:cNvSpPr/>
            <p:nvPr/>
          </p:nvSpPr>
          <p:spPr>
            <a:xfrm>
              <a:off x="2073289" y="2541495"/>
              <a:ext cx="8128000" cy="1508400"/>
            </a:xfrm>
            <a:prstGeom prst="rect">
              <a:avLst/>
            </a:prstGeom>
          </p:spPr>
          <p:txBody>
            <a:bodyPr>
              <a:spAutoFit/>
            </a:bodyPr>
            <a:lstStyle/>
            <a:p>
              <a:pPr lvl="1">
                <a:buNone/>
              </a:pPr>
              <a:r>
                <a:rPr lang="en-US" sz="2250" b="1" dirty="0">
                  <a:solidFill>
                    <a:srgbClr val="255A63"/>
                  </a:solidFill>
                  <a:latin typeface="Cambria" pitchFamily="18" charset="0"/>
                  <a:ea typeface="Roboto Slab" pitchFamily="2" charset="0"/>
                </a:rPr>
                <a:t>@</a:t>
              </a:r>
              <a:r>
                <a:rPr lang="en-US" sz="2250" b="1" dirty="0" err="1">
                  <a:solidFill>
                    <a:srgbClr val="255A63"/>
                  </a:solidFill>
                  <a:latin typeface="Cambria" pitchFamily="18" charset="0"/>
                  <a:ea typeface="Roboto Slab" pitchFamily="2" charset="0"/>
                </a:rPr>
                <a:t>CharlesTBetz</a:t>
              </a:r>
              <a:endParaRPr lang="en-US" sz="2250" b="1" dirty="0">
                <a:solidFill>
                  <a:srgbClr val="255A63"/>
                </a:solidFill>
                <a:latin typeface="Cambria" pitchFamily="18" charset="0"/>
                <a:ea typeface="Roboto Slab" pitchFamily="2" charset="0"/>
              </a:endParaRPr>
            </a:p>
            <a:p>
              <a:pPr lvl="1"/>
              <a:endParaRPr lang="en-US" sz="2250" b="1" dirty="0">
                <a:solidFill>
                  <a:srgbClr val="255A63"/>
                </a:solidFill>
                <a:latin typeface="Cambria" pitchFamily="18" charset="0"/>
                <a:ea typeface="Roboto Slab" pitchFamily="2" charset="0"/>
              </a:endParaRPr>
            </a:p>
            <a:p>
              <a:pPr lvl="1"/>
              <a:r>
                <a:rPr lang="en-US" sz="2250" b="1" dirty="0">
                  <a:solidFill>
                    <a:srgbClr val="255A63"/>
                  </a:solidFill>
                  <a:latin typeface="Cambria" pitchFamily="18" charset="0"/>
                  <a:ea typeface="Roboto Slab" pitchFamily="2" charset="0"/>
                  <a:hlinkClick r:id="rId5"/>
                </a:rPr>
                <a:t>char@lean4it.com</a:t>
              </a:r>
              <a:endParaRPr lang="en-US" sz="2250" b="1" dirty="0">
                <a:solidFill>
                  <a:srgbClr val="255A63"/>
                </a:solidFill>
                <a:latin typeface="Cambria" pitchFamily="18" charset="0"/>
                <a:ea typeface="Roboto Slab" pitchFamily="2" charset="0"/>
              </a:endParaRPr>
            </a:p>
          </p:txBody>
        </p:sp>
      </p:grpSp>
      <p:grpSp>
        <p:nvGrpSpPr>
          <p:cNvPr id="10" name="Group 9"/>
          <p:cNvGrpSpPr/>
          <p:nvPr/>
        </p:nvGrpSpPr>
        <p:grpSpPr>
          <a:xfrm>
            <a:off x="4792022" y="4656387"/>
            <a:ext cx="4267200" cy="1565521"/>
            <a:chOff x="1281777" y="4750895"/>
            <a:chExt cx="4213210" cy="1932529"/>
          </a:xfrm>
        </p:grpSpPr>
        <p:pic>
          <p:nvPicPr>
            <p:cNvPr id="11" name="Picture 9" descr="C:\Users\char\AppData\Local\Temp\enhtmlclip\ScreenClip(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8389" y="4753063"/>
              <a:ext cx="1016598" cy="19112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char\AppData\Local\Temp\enhtmlclip\ScreenClip(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1777" y="4753065"/>
              <a:ext cx="1190417" cy="19303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72194" y="4753063"/>
              <a:ext cx="1016947" cy="190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6568" y="4750895"/>
              <a:ext cx="1001821" cy="191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Rectangle 5"/>
          <p:cNvSpPr/>
          <p:nvPr/>
        </p:nvSpPr>
        <p:spPr>
          <a:xfrm>
            <a:off x="6019800" y="533400"/>
            <a:ext cx="5011885" cy="438582"/>
          </a:xfrm>
          <a:prstGeom prst="rect">
            <a:avLst/>
          </a:prstGeom>
        </p:spPr>
        <p:txBody>
          <a:bodyPr wrap="none">
            <a:spAutoFit/>
          </a:bodyPr>
          <a:lstStyle/>
          <a:p>
            <a:r>
              <a:rPr lang="en-US" sz="2250" b="1" dirty="0">
                <a:solidFill>
                  <a:srgbClr val="255A63"/>
                </a:solidFill>
                <a:latin typeface="Cambria" pitchFamily="18" charset="0"/>
                <a:ea typeface="Roboto Slab" pitchFamily="2" charset="0"/>
              </a:rPr>
              <a:t>www.linkedin.com/in/charlestbetz</a:t>
            </a:r>
          </a:p>
        </p:txBody>
      </p:sp>
      <p:pic>
        <p:nvPicPr>
          <p:cNvPr id="8" name="Picture 7"/>
          <p:cNvPicPr>
            <a:picLocks noChangeAspect="1"/>
          </p:cNvPicPr>
          <p:nvPr/>
        </p:nvPicPr>
        <p:blipFill>
          <a:blip r:embed="rId10"/>
          <a:stretch>
            <a:fillRect/>
          </a:stretch>
        </p:blipFill>
        <p:spPr>
          <a:xfrm>
            <a:off x="5134832" y="547481"/>
            <a:ext cx="427768" cy="416893"/>
          </a:xfrm>
          <a:prstGeom prst="rect">
            <a:avLst/>
          </a:prstGeom>
        </p:spPr>
      </p:pic>
      <p:sp>
        <p:nvSpPr>
          <p:cNvPr id="7" name="AutoShape 2" descr="Image result for forrester research"/>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11"/>
          <a:stretch>
            <a:fillRect/>
          </a:stretch>
        </p:blipFill>
        <p:spPr>
          <a:xfrm>
            <a:off x="5162620" y="2828925"/>
            <a:ext cx="3152775" cy="1200150"/>
          </a:xfrm>
          <a:prstGeom prst="rect">
            <a:avLst/>
          </a:prstGeom>
        </p:spPr>
      </p:pic>
      <p:pic>
        <p:nvPicPr>
          <p:cNvPr id="3" name="Picture 2">
            <a:extLst>
              <a:ext uri="{FF2B5EF4-FFF2-40B4-BE49-F238E27FC236}">
                <a16:creationId xmlns:a16="http://schemas.microsoft.com/office/drawing/2014/main" id="{8C2DD7D5-13F8-4F59-82D8-A2BFAD49C833}"/>
              </a:ext>
            </a:extLst>
          </p:cNvPr>
          <p:cNvPicPr>
            <a:picLocks noChangeAspect="1"/>
          </p:cNvPicPr>
          <p:nvPr/>
        </p:nvPicPr>
        <p:blipFill>
          <a:blip r:embed="rId12"/>
          <a:stretch>
            <a:fillRect/>
          </a:stretch>
        </p:blipFill>
        <p:spPr>
          <a:xfrm>
            <a:off x="9044256" y="3572494"/>
            <a:ext cx="1852344" cy="2623856"/>
          </a:xfrm>
          <a:prstGeom prst="rect">
            <a:avLst/>
          </a:prstGeom>
        </p:spPr>
      </p:pic>
      <p:pic>
        <p:nvPicPr>
          <p:cNvPr id="18" name="Picture 17">
            <a:extLst>
              <a:ext uri="{FF2B5EF4-FFF2-40B4-BE49-F238E27FC236}">
                <a16:creationId xmlns:a16="http://schemas.microsoft.com/office/drawing/2014/main" id="{A2E56C3D-18DB-0546-977B-03924243AD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4495" y="1811956"/>
            <a:ext cx="4281042" cy="4392721"/>
          </a:xfrm>
          <a:prstGeom prst="rect">
            <a:avLst/>
          </a:prstGeom>
        </p:spPr>
      </p:pic>
    </p:spTree>
    <p:extLst>
      <p:ext uri="{BB962C8B-B14F-4D97-AF65-F5344CB8AC3E}">
        <p14:creationId xmlns:p14="http://schemas.microsoft.com/office/powerpoint/2010/main" val="1121413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(Context) I</a:t>
            </a:r>
          </a:p>
        </p:txBody>
      </p:sp>
      <p:sp>
        <p:nvSpPr>
          <p:cNvPr id="3" name="Text Placeholder 2"/>
          <p:cNvSpPr>
            <a:spLocks noGrp="1"/>
          </p:cNvSpPr>
          <p:nvPr>
            <p:ph type="body" idx="1"/>
          </p:nvPr>
        </p:nvSpPr>
        <p:spPr/>
        <p:txBody>
          <a:bodyPr/>
          <a:lstStyle/>
          <a:p>
            <a:pPr algn="r"/>
            <a:r>
              <a:rPr lang="en-US" dirty="0"/>
              <a:t>Inception</a:t>
            </a:r>
          </a:p>
        </p:txBody>
      </p:sp>
    </p:spTree>
    <p:extLst>
      <p:ext uri="{BB962C8B-B14F-4D97-AF65-F5344CB8AC3E}">
        <p14:creationId xmlns:p14="http://schemas.microsoft.com/office/powerpoint/2010/main" val="101314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1308089338"/>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C95D0899-87C6-D245-8D68-AA0361935ADD}"/>
              </a:ext>
            </a:extLst>
          </p:cNvPr>
          <p:cNvSpPr/>
          <p:nvPr/>
        </p:nvSpPr>
        <p:spPr>
          <a:xfrm>
            <a:off x="1371600" y="1730162"/>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37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IT moment of truth</a:t>
            </a:r>
          </a:p>
        </p:txBody>
      </p:sp>
      <p:grpSp>
        <p:nvGrpSpPr>
          <p:cNvPr id="3" name="Group 2"/>
          <p:cNvGrpSpPr/>
          <p:nvPr/>
        </p:nvGrpSpPr>
        <p:grpSpPr>
          <a:xfrm>
            <a:off x="4343400" y="1371600"/>
            <a:ext cx="3124200" cy="5101175"/>
            <a:chOff x="6934200" y="76200"/>
            <a:chExt cx="3429000" cy="6553200"/>
          </a:xfrm>
        </p:grpSpPr>
        <p:sp>
          <p:nvSpPr>
            <p:cNvPr id="5" name="Up Arrow 4"/>
            <p:cNvSpPr/>
            <p:nvPr/>
          </p:nvSpPr>
          <p:spPr bwMode="auto">
            <a:xfrm>
              <a:off x="6934200" y="1905000"/>
              <a:ext cx="3429000" cy="4724400"/>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r>
                <a:rPr lang="en-US" sz="1600" b="1" dirty="0">
                  <a:latin typeface="+mj-lt"/>
                </a:rPr>
                <a:t>IT Service</a:t>
              </a:r>
            </a:p>
          </p:txBody>
        </p:sp>
        <p:sp>
          <p:nvSpPr>
            <p:cNvPr id="4" name="Up Arrow 3"/>
            <p:cNvSpPr/>
            <p:nvPr/>
          </p:nvSpPr>
          <p:spPr bwMode="auto">
            <a:xfrm flipV="1">
              <a:off x="7993616" y="76200"/>
              <a:ext cx="1295400" cy="1828801"/>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600" b="1" dirty="0"/>
                <a:t>Moment of truth</a:t>
              </a:r>
            </a:p>
          </p:txBody>
        </p:sp>
        <p:pic>
          <p:nvPicPr>
            <p:cNvPr id="6"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1600" y="4495800"/>
              <a:ext cx="508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4114801"/>
              <a:ext cx="381000" cy="5010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descr="https://encrypted-tbn1.google.com/images?q=tbn:ANd9GcQF_P3RkOrJCIREUBBBT1eR7aaItYaxem6PUxv4vaB0FPVECoU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1" y="5791201"/>
              <a:ext cx="621185" cy="3600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8600" y="5105400"/>
              <a:ext cx="624160" cy="361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1600" y="5867401"/>
              <a:ext cx="487896" cy="3133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 descr="https://encrypted-tbn1.google.com/images?q=tbn:ANd9GcREYlrpl6oPGU-uqXG-0cnC4y2NQ5zxJMhQBiw77YEZYjLY5vlcc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39201" y="5257800"/>
              <a:ext cx="555045" cy="4157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0" descr="https://encrypted-tbn1.google.com/images?q=tbn:ANd9GcQ-eS48RmG2EHntsw9VGlN-7zUVAbLvuRNiq1I2_eWDw81IDmpIL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V="1">
              <a:off x="8991600" y="3352800"/>
              <a:ext cx="469106"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descr="https://encrypted-tbn2.google.com/images?q=tbn:ANd9GcTPSBBAYqAtjuF0cFeHaIgodhkSCCGJLYnFtozQnVBN1treuJZ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84829" y="3283314"/>
              <a:ext cx="615968" cy="374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402" y="1752599"/>
            <a:ext cx="3731062" cy="2753223"/>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57228" y="1752599"/>
            <a:ext cx="4136298" cy="2753223"/>
          </a:xfrm>
          <a:prstGeom prst="rect">
            <a:avLst/>
          </a:prstGeom>
        </p:spPr>
      </p:pic>
    </p:spTree>
    <p:extLst>
      <p:ext uri="{BB962C8B-B14F-4D97-AF65-F5344CB8AC3E}">
        <p14:creationId xmlns:p14="http://schemas.microsoft.com/office/powerpoint/2010/main" val="1488570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314" y="274638"/>
            <a:ext cx="8218487" cy="698052"/>
          </a:xfrm>
        </p:spPr>
        <p:txBody>
          <a:bodyPr/>
          <a:lstStyle/>
          <a:p>
            <a:r>
              <a:rPr lang="en-US" sz="3200" dirty="0"/>
              <a:t>IT infrastructure supports IT value</a:t>
            </a:r>
          </a:p>
        </p:txBody>
      </p:sp>
      <p:pic>
        <p:nvPicPr>
          <p:cNvPr id="16397"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4953000"/>
            <a:ext cx="14224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399"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5400" y="2438401"/>
            <a:ext cx="1371600" cy="1803653"/>
          </a:xfrm>
          <a:prstGeom prst="rect">
            <a:avLst/>
          </a:prstGeom>
          <a:noFill/>
          <a:extLst>
            <a:ext uri="{909E8E84-426E-40DD-AFC4-6F175D3DCCD1}">
              <a14:hiddenFill xmlns:a14="http://schemas.microsoft.com/office/drawing/2010/main">
                <a:solidFill>
                  <a:srgbClr val="FFFFFF"/>
                </a:solidFill>
              </a14:hiddenFill>
            </a:ext>
          </a:extLst>
        </p:spPr>
      </p:pic>
      <p:pic>
        <p:nvPicPr>
          <p:cNvPr id="16401" name="Picture 17" descr="https://encrypted-tbn1.google.com/images?q=tbn:ANd9GcQF_P3RkOrJCIREUBBBT1eR7aaItYaxem6PUxv4vaB0FPVECoU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5562600"/>
            <a:ext cx="184038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403"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1726" y="4267200"/>
            <a:ext cx="1711034" cy="9906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3401" y="5334001"/>
            <a:ext cx="1911779" cy="1227721"/>
          </a:xfrm>
          <a:prstGeom prst="rect">
            <a:avLst/>
          </a:prstGeom>
          <a:noFill/>
          <a:extLst>
            <a:ext uri="{909E8E84-426E-40DD-AFC4-6F175D3DCCD1}">
              <a14:hiddenFill xmlns:a14="http://schemas.microsoft.com/office/drawing/2010/main">
                <a:solidFill>
                  <a:srgbClr val="FFFFFF"/>
                </a:solidFill>
              </a14:hiddenFill>
            </a:ext>
          </a:extLst>
        </p:spPr>
      </p:pic>
      <p:pic>
        <p:nvPicPr>
          <p:cNvPr id="16411" name="Picture 27" descr="https://encrypted-tbn1.google.com/images?q=tbn:ANd9GcREYlrpl6oPGU-uqXG-0cnC4y2NQ5zxJMhQBiw77YEZYjLY5vlcc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1" y="3352800"/>
            <a:ext cx="1469445" cy="1100666"/>
          </a:xfrm>
          <a:prstGeom prst="rect">
            <a:avLst/>
          </a:prstGeom>
          <a:noFill/>
          <a:extLst>
            <a:ext uri="{909E8E84-426E-40DD-AFC4-6F175D3DCCD1}">
              <a14:hiddenFill xmlns:a14="http://schemas.microsoft.com/office/drawing/2010/main">
                <a:solidFill>
                  <a:srgbClr val="FFFFFF"/>
                </a:solidFill>
              </a14:hiddenFill>
            </a:ext>
          </a:extLst>
        </p:spPr>
      </p:pic>
      <p:pic>
        <p:nvPicPr>
          <p:cNvPr id="16414" name="Picture 30" descr="https://encrypted-tbn1.google.com/images?q=tbn:ANd9GcQ-eS48RmG2EHntsw9VGlN-7zUVAbLvuRNiq1I2_eWDw81IDmpIL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1447801"/>
            <a:ext cx="1227856" cy="1595589"/>
          </a:xfrm>
          <a:prstGeom prst="rect">
            <a:avLst/>
          </a:prstGeom>
          <a:noFill/>
          <a:extLst>
            <a:ext uri="{909E8E84-426E-40DD-AFC4-6F175D3DCCD1}">
              <a14:hiddenFill xmlns:a14="http://schemas.microsoft.com/office/drawing/2010/main">
                <a:solidFill>
                  <a:srgbClr val="FFFFFF"/>
                </a:solidFill>
              </a14:hiddenFill>
            </a:ext>
          </a:extLst>
        </p:spPr>
      </p:pic>
      <p:pic>
        <p:nvPicPr>
          <p:cNvPr id="16416" name="Picture 32" descr="https://encrypted-tbn2.google.com/images?q=tbn:ANd9GcTPSBBAYqAtjuF0cFeHaIgodhkSCCGJLYnFtozQnVBN1treuJZ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1" y="1752601"/>
            <a:ext cx="1704975" cy="1036009"/>
          </a:xfrm>
          <a:prstGeom prst="rect">
            <a:avLst/>
          </a:prstGeom>
          <a:noFill/>
          <a:extLst>
            <a:ext uri="{909E8E84-426E-40DD-AFC4-6F175D3DCCD1}">
              <a14:hiddenFill xmlns:a14="http://schemas.microsoft.com/office/drawing/2010/main">
                <a:solidFill>
                  <a:srgbClr val="FFFFFF"/>
                </a:solidFill>
              </a14:hiddenFill>
            </a:ext>
          </a:extLst>
        </p:spPr>
      </p:pic>
      <p:pic>
        <p:nvPicPr>
          <p:cNvPr id="16418" name="Picture 34" descr="C:\Users\char\AppData\Local\Microsoft\Windows\Temporary Internet Files\Content.IE5\WC7IO531\MP900430487[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3530" y="1277491"/>
            <a:ext cx="1890741" cy="1890741"/>
          </a:xfrm>
          <a:prstGeom prst="rect">
            <a:avLst/>
          </a:prstGeom>
          <a:noFill/>
          <a:extLst>
            <a:ext uri="{909E8E84-426E-40DD-AFC4-6F175D3DCCD1}">
              <a14:hiddenFill xmlns:a14="http://schemas.microsoft.com/office/drawing/2010/main">
                <a:solidFill>
                  <a:srgbClr val="FFFFFF"/>
                </a:solidFill>
              </a14:hiddenFill>
            </a:ext>
          </a:extLst>
        </p:spPr>
      </p:pic>
      <p:sp>
        <p:nvSpPr>
          <p:cNvPr id="6" name="Up Arrow 5"/>
          <p:cNvSpPr/>
          <p:nvPr/>
        </p:nvSpPr>
        <p:spPr bwMode="auto">
          <a:xfrm rot="10800000">
            <a:off x="1981200" y="1373438"/>
            <a:ext cx="762001" cy="1979363"/>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400" b="1" dirty="0"/>
              <a:t>Moment of truth</a:t>
            </a:r>
          </a:p>
        </p:txBody>
      </p:sp>
      <p:sp>
        <p:nvSpPr>
          <p:cNvPr id="8" name="Cloud Callout 7"/>
          <p:cNvSpPr/>
          <p:nvPr/>
        </p:nvSpPr>
        <p:spPr bwMode="auto">
          <a:xfrm>
            <a:off x="3810000" y="972690"/>
            <a:ext cx="2238376" cy="609600"/>
          </a:xfrm>
          <a:prstGeom prst="cloudCallout">
            <a:avLst>
              <a:gd name="adj1" fmla="val -61036"/>
              <a:gd name="adj2" fmla="val 37500"/>
            </a:avLst>
          </a:prstGeom>
          <a:solidFill>
            <a:schemeClr val="accent4">
              <a:lumMod val="20000"/>
              <a:lumOff val="80000"/>
            </a:schemeClr>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r>
              <a:rPr lang="en-US" sz="1400" b="1" dirty="0">
                <a:latin typeface="+mj-lt"/>
              </a:rPr>
              <a:t>Can I afford dinner out?</a:t>
            </a:r>
          </a:p>
        </p:txBody>
      </p:sp>
      <p:sp>
        <p:nvSpPr>
          <p:cNvPr id="23" name="Rounded Rectangle 22"/>
          <p:cNvSpPr/>
          <p:nvPr/>
        </p:nvSpPr>
        <p:spPr bwMode="auto">
          <a:xfrm>
            <a:off x="5943600" y="1981200"/>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Application</a:t>
            </a:r>
          </a:p>
        </p:txBody>
      </p:sp>
      <p:sp>
        <p:nvSpPr>
          <p:cNvPr id="24" name="Rounded Rectangle 23"/>
          <p:cNvSpPr/>
          <p:nvPr/>
        </p:nvSpPr>
        <p:spPr bwMode="auto">
          <a:xfrm>
            <a:off x="5943600" y="2313346"/>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Platform</a:t>
            </a:r>
          </a:p>
        </p:txBody>
      </p:sp>
      <p:sp>
        <p:nvSpPr>
          <p:cNvPr id="25" name="Rounded Rectangle 24"/>
          <p:cNvSpPr/>
          <p:nvPr/>
        </p:nvSpPr>
        <p:spPr bwMode="auto">
          <a:xfrm>
            <a:off x="5943600" y="26454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OS</a:t>
            </a:r>
          </a:p>
        </p:txBody>
      </p:sp>
      <p:sp>
        <p:nvSpPr>
          <p:cNvPr id="26" name="Rounded Rectangle 25"/>
          <p:cNvSpPr/>
          <p:nvPr/>
        </p:nvSpPr>
        <p:spPr bwMode="auto">
          <a:xfrm>
            <a:off x="5943600" y="2968773"/>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Computer</a:t>
            </a:r>
          </a:p>
        </p:txBody>
      </p:sp>
      <p:sp>
        <p:nvSpPr>
          <p:cNvPr id="27" name="Rounded Rectangle 26"/>
          <p:cNvSpPr/>
          <p:nvPr/>
        </p:nvSpPr>
        <p:spPr bwMode="auto">
          <a:xfrm>
            <a:off x="5943600" y="3300919"/>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Network</a:t>
            </a:r>
          </a:p>
        </p:txBody>
      </p:sp>
      <p:sp>
        <p:nvSpPr>
          <p:cNvPr id="28" name="Rounded Rectangle 27"/>
          <p:cNvSpPr/>
          <p:nvPr/>
        </p:nvSpPr>
        <p:spPr bwMode="auto">
          <a:xfrm>
            <a:off x="5943600" y="36218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M, E &amp; P</a:t>
            </a:r>
          </a:p>
        </p:txBody>
      </p:sp>
      <p:sp>
        <p:nvSpPr>
          <p:cNvPr id="3" name="Bent-Up Arrow 2"/>
          <p:cNvSpPr/>
          <p:nvPr/>
        </p:nvSpPr>
        <p:spPr bwMode="auto">
          <a:xfrm flipH="1">
            <a:off x="2084867" y="3382539"/>
            <a:ext cx="1316667" cy="1142999"/>
          </a:xfrm>
          <a:prstGeom prst="ben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Tree>
    <p:extLst>
      <p:ext uri="{BB962C8B-B14F-4D97-AF65-F5344CB8AC3E}">
        <p14:creationId xmlns:p14="http://schemas.microsoft.com/office/powerpoint/2010/main" val="286413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18"/>
                                        </p:tgtEl>
                                        <p:attrNameLst>
                                          <p:attrName>style.visibility</p:attrName>
                                        </p:attrNameLst>
                                      </p:cBhvr>
                                      <p:to>
                                        <p:strVal val="visible"/>
                                      </p:to>
                                    </p:set>
                                    <p:animEffect transition="in" filter="fade">
                                      <p:cBhvr>
                                        <p:cTn id="7" dur="500"/>
                                        <p:tgtEl>
                                          <p:spTgt spid="164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16"/>
                                        </p:tgtEl>
                                        <p:attrNameLst>
                                          <p:attrName>style.visibility</p:attrName>
                                        </p:attrNameLst>
                                      </p:cBhvr>
                                      <p:to>
                                        <p:strVal val="visible"/>
                                      </p:to>
                                    </p:set>
                                    <p:animEffect transition="in" filter="fade">
                                      <p:cBhvr>
                                        <p:cTn id="17" dur="500"/>
                                        <p:tgtEl>
                                          <p:spTgt spid="164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414"/>
                                        </p:tgtEl>
                                        <p:attrNameLst>
                                          <p:attrName>style.visibility</p:attrName>
                                        </p:attrNameLst>
                                      </p:cBhvr>
                                      <p:to>
                                        <p:strVal val="visible"/>
                                      </p:to>
                                    </p:set>
                                    <p:animEffect transition="in" filter="fade">
                                      <p:cBhvr>
                                        <p:cTn id="21" dur="500"/>
                                        <p:tgtEl>
                                          <p:spTgt spid="16414"/>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16399"/>
                                        </p:tgtEl>
                                        <p:attrNameLst>
                                          <p:attrName>style.visibility</p:attrName>
                                        </p:attrNameLst>
                                      </p:cBhvr>
                                      <p:to>
                                        <p:strVal val="visible"/>
                                      </p:to>
                                    </p:set>
                                    <p:animEffect transition="in" filter="fade">
                                      <p:cBhvr>
                                        <p:cTn id="45" dur="500"/>
                                        <p:tgtEl>
                                          <p:spTgt spid="16399"/>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16411"/>
                                        </p:tgtEl>
                                        <p:attrNameLst>
                                          <p:attrName>style.visibility</p:attrName>
                                        </p:attrNameLst>
                                      </p:cBhvr>
                                      <p:to>
                                        <p:strVal val="visible"/>
                                      </p:to>
                                    </p:set>
                                    <p:animEffect transition="in" filter="fade">
                                      <p:cBhvr>
                                        <p:cTn id="53" dur="500"/>
                                        <p:tgtEl>
                                          <p:spTgt spid="16411"/>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16397"/>
                                        </p:tgtEl>
                                        <p:attrNameLst>
                                          <p:attrName>style.visibility</p:attrName>
                                        </p:attrNameLst>
                                      </p:cBhvr>
                                      <p:to>
                                        <p:strVal val="visible"/>
                                      </p:to>
                                    </p:set>
                                    <p:animEffect transition="in" filter="fade">
                                      <p:cBhvr>
                                        <p:cTn id="57" dur="500"/>
                                        <p:tgtEl>
                                          <p:spTgt spid="1639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16401"/>
                                        </p:tgtEl>
                                        <p:attrNameLst>
                                          <p:attrName>style.visibility</p:attrName>
                                        </p:attrNameLst>
                                      </p:cBhvr>
                                      <p:to>
                                        <p:strVal val="visible"/>
                                      </p:to>
                                    </p:set>
                                    <p:animEffect transition="in" filter="fade">
                                      <p:cBhvr>
                                        <p:cTn id="61" dur="500"/>
                                        <p:tgtEl>
                                          <p:spTgt spid="16401"/>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16403"/>
                                        </p:tgtEl>
                                        <p:attrNameLst>
                                          <p:attrName>style.visibility</p:attrName>
                                        </p:attrNameLst>
                                      </p:cBhvr>
                                      <p:to>
                                        <p:strVal val="visible"/>
                                      </p:to>
                                    </p:set>
                                    <p:animEffect transition="in" filter="fade">
                                      <p:cBhvr>
                                        <p:cTn id="65" dur="500"/>
                                        <p:tgtEl>
                                          <p:spTgt spid="16403"/>
                                        </p:tgtEl>
                                      </p:cBhvr>
                                    </p:animEffect>
                                  </p:childTnLst>
                                </p:cTn>
                              </p:par>
                            </p:childTnLst>
                          </p:cTn>
                        </p:par>
                        <p:par>
                          <p:cTn id="66" fill="hold">
                            <p:stCondLst>
                              <p:cond delay="6500"/>
                            </p:stCondLst>
                            <p:childTnLst>
                              <p:par>
                                <p:cTn id="67" presetID="10" presetClass="entr" presetSubtype="0" fill="hold" nodeType="afterEffect">
                                  <p:stCondLst>
                                    <p:cond delay="0"/>
                                  </p:stCondLst>
                                  <p:childTnLst>
                                    <p:set>
                                      <p:cBhvr>
                                        <p:cTn id="68" dur="1" fill="hold">
                                          <p:stCondLst>
                                            <p:cond delay="0"/>
                                          </p:stCondLst>
                                        </p:cTn>
                                        <p:tgtEl>
                                          <p:spTgt spid="16407"/>
                                        </p:tgtEl>
                                        <p:attrNameLst>
                                          <p:attrName>style.visibility</p:attrName>
                                        </p:attrNameLst>
                                      </p:cBhvr>
                                      <p:to>
                                        <p:strVal val="visible"/>
                                      </p:to>
                                    </p:set>
                                    <p:animEffect transition="in" filter="fade">
                                      <p:cBhvr>
                                        <p:cTn id="69" dur="500"/>
                                        <p:tgtEl>
                                          <p:spTgt spid="164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3" grpId="0" animBg="1"/>
      <p:bldP spid="24" grpId="0" animBg="1"/>
      <p:bldP spid="25" grpId="0" animBg="1"/>
      <p:bldP spid="26" grpId="0" animBg="1"/>
      <p:bldP spid="27" grpId="0" animBg="1"/>
      <p:bldP spid="28"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Freeform 22"/>
          <p:cNvSpPr/>
          <p:nvPr/>
        </p:nvSpPr>
        <p:spPr>
          <a:xfrm>
            <a:off x="1619694" y="1387178"/>
            <a:ext cx="7378995" cy="5056153"/>
          </a:xfrm>
          <a:custGeom>
            <a:avLst/>
            <a:gdLst>
              <a:gd name="connsiteX0" fmla="*/ 0 w 7378995"/>
              <a:gd name="connsiteY0" fmla="*/ 5056153 h 5056153"/>
              <a:gd name="connsiteX1" fmla="*/ 2573079 w 7378995"/>
              <a:gd name="connsiteY1" fmla="*/ 3673921 h 5056153"/>
              <a:gd name="connsiteX2" fmla="*/ 2626242 w 7378995"/>
              <a:gd name="connsiteY2" fmla="*/ 3620758 h 5056153"/>
              <a:gd name="connsiteX3" fmla="*/ 1020726 w 7378995"/>
              <a:gd name="connsiteY3" fmla="*/ 1568674 h 5056153"/>
              <a:gd name="connsiteX4" fmla="*/ 3689498 w 7378995"/>
              <a:gd name="connsiteY4" fmla="*/ 122646 h 5056153"/>
              <a:gd name="connsiteX5" fmla="*/ 6347637 w 7378995"/>
              <a:gd name="connsiteY5" fmla="*/ 388460 h 5056153"/>
              <a:gd name="connsiteX6" fmla="*/ 7336465 w 7378995"/>
              <a:gd name="connsiteY6" fmla="*/ 2855214 h 5056153"/>
              <a:gd name="connsiteX7" fmla="*/ 6634716 w 7378995"/>
              <a:gd name="connsiteY7" fmla="*/ 3727083 h 5056153"/>
              <a:gd name="connsiteX8" fmla="*/ 4508205 w 7378995"/>
              <a:gd name="connsiteY8" fmla="*/ 4715911 h 5056153"/>
              <a:gd name="connsiteX9" fmla="*/ 7378995 w 7378995"/>
              <a:gd name="connsiteY9" fmla="*/ 4726544 h 5056153"/>
              <a:gd name="connsiteX10" fmla="*/ 7336465 w 7378995"/>
              <a:gd name="connsiteY10" fmla="*/ 4726544 h 505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8995" h="5056153">
                <a:moveTo>
                  <a:pt x="0" y="5056153"/>
                </a:moveTo>
                <a:lnTo>
                  <a:pt x="2573079" y="3673921"/>
                </a:lnTo>
                <a:cubicBezTo>
                  <a:pt x="3010786" y="3434689"/>
                  <a:pt x="2884967" y="3971632"/>
                  <a:pt x="2626242" y="3620758"/>
                </a:cubicBezTo>
                <a:cubicBezTo>
                  <a:pt x="2367517" y="3269884"/>
                  <a:pt x="843517" y="2151693"/>
                  <a:pt x="1020726" y="1568674"/>
                </a:cubicBezTo>
                <a:cubicBezTo>
                  <a:pt x="1197935" y="985655"/>
                  <a:pt x="2801680" y="319348"/>
                  <a:pt x="3689498" y="122646"/>
                </a:cubicBezTo>
                <a:cubicBezTo>
                  <a:pt x="4577317" y="-74056"/>
                  <a:pt x="5739809" y="-66968"/>
                  <a:pt x="6347637" y="388460"/>
                </a:cubicBezTo>
                <a:cubicBezTo>
                  <a:pt x="6955465" y="843888"/>
                  <a:pt x="7288619" y="2298777"/>
                  <a:pt x="7336465" y="2855214"/>
                </a:cubicBezTo>
                <a:cubicBezTo>
                  <a:pt x="7384311" y="3411651"/>
                  <a:pt x="7106093" y="3416967"/>
                  <a:pt x="6634716" y="3727083"/>
                </a:cubicBezTo>
                <a:cubicBezTo>
                  <a:pt x="6163339" y="4037199"/>
                  <a:pt x="4384159" y="4549334"/>
                  <a:pt x="4508205" y="4715911"/>
                </a:cubicBezTo>
                <a:cubicBezTo>
                  <a:pt x="4632251" y="4882488"/>
                  <a:pt x="7378995" y="4726544"/>
                  <a:pt x="7378995" y="4726544"/>
                </a:cubicBezTo>
                <a:lnTo>
                  <a:pt x="7336465" y="4726544"/>
                </a:lnTo>
              </a:path>
            </a:pathLst>
          </a:custGeom>
          <a:noFill/>
          <a:ln w="92075" cmpd="sng">
            <a:tailEnd type="triangle" w="med" len="lg"/>
          </a:ln>
          <a:effectLst>
            <a:glow rad="127000">
              <a:schemeClr val="accent1">
                <a:alpha val="8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274639"/>
            <a:ext cx="8229600" cy="647699"/>
          </a:xfrm>
        </p:spPr>
        <p:txBody>
          <a:bodyPr/>
          <a:lstStyle/>
          <a:p>
            <a:r>
              <a:rPr lang="en-US" sz="2400" dirty="0"/>
              <a:t>The essential states of the IT service</a:t>
            </a:r>
          </a:p>
        </p:txBody>
      </p:sp>
      <p:sp>
        <p:nvSpPr>
          <p:cNvPr id="4" name="Up Arrow 3"/>
          <p:cNvSpPr/>
          <p:nvPr/>
        </p:nvSpPr>
        <p:spPr bwMode="auto">
          <a:xfrm>
            <a:off x="4641915" y="2720037"/>
            <a:ext cx="2514600" cy="2307402"/>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r" defTabSz="914400" fontAlgn="base">
              <a:spcBef>
                <a:spcPct val="0"/>
              </a:spcBef>
              <a:spcAft>
                <a:spcPct val="0"/>
              </a:spcAft>
            </a:pPr>
            <a:r>
              <a:rPr lang="en-US" sz="1400" b="1" dirty="0">
                <a:latin typeface="+mj-lt"/>
              </a:rPr>
              <a:t>IT Service</a:t>
            </a:r>
          </a:p>
        </p:txBody>
      </p:sp>
      <p:sp>
        <p:nvSpPr>
          <p:cNvPr id="7" name="AutoShape 2"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946520" y="2417016"/>
            <a:ext cx="1857963" cy="1805037"/>
            <a:chOff x="789232" y="3209719"/>
            <a:chExt cx="2576992" cy="2143812"/>
          </a:xfrm>
          <a:solidFill>
            <a:schemeClr val="bg1"/>
          </a:solidFill>
        </p:grpSpPr>
        <p:pic>
          <p:nvPicPr>
            <p:cNvPr id="174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5" y="3209719"/>
              <a:ext cx="1866332" cy="14945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89232" y="4732111"/>
              <a:ext cx="2576992" cy="621420"/>
            </a:xfrm>
            <a:prstGeom prst="rect">
              <a:avLst/>
            </a:prstGeom>
            <a:grpFill/>
          </p:spPr>
          <p:txBody>
            <a:bodyPr wrap="square" rtlCol="0">
              <a:spAutoFit/>
            </a:bodyPr>
            <a:lstStyle/>
            <a:p>
              <a:pPr algn="ctr"/>
              <a:r>
                <a:rPr lang="en-US" sz="1400" dirty="0"/>
                <a:t>Throw the switch!</a:t>
              </a:r>
            </a:p>
            <a:p>
              <a:pPr algn="ctr"/>
              <a:r>
                <a:rPr lang="en-US" sz="1400" dirty="0"/>
                <a:t>(Change management)</a:t>
              </a:r>
            </a:p>
          </p:txBody>
        </p:sp>
      </p:grpSp>
      <p:sp>
        <p:nvSpPr>
          <p:cNvPr id="15" name="AutoShape 13"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5"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441575" y="617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1984376" y="1035999"/>
            <a:ext cx="2905849" cy="1052513"/>
            <a:chOff x="429156" y="1595144"/>
            <a:chExt cx="2905849" cy="1052513"/>
          </a:xfrm>
          <a:solidFill>
            <a:schemeClr val="bg1"/>
          </a:solidFill>
        </p:grpSpPr>
        <p:pic>
          <p:nvPicPr>
            <p:cNvPr id="1742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155" y="1595144"/>
              <a:ext cx="1085850" cy="10525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429156" y="1792996"/>
              <a:ext cx="1819999" cy="738664"/>
            </a:xfrm>
            <a:prstGeom prst="rect">
              <a:avLst/>
            </a:prstGeom>
            <a:grpFill/>
          </p:spPr>
          <p:txBody>
            <a:bodyPr wrap="square" rtlCol="0">
              <a:spAutoFit/>
            </a:bodyPr>
            <a:lstStyle/>
            <a:p>
              <a:pPr algn="ctr"/>
              <a:r>
                <a:rPr lang="en-US" sz="1400" dirty="0"/>
                <a:t>Grant access </a:t>
              </a:r>
            </a:p>
            <a:p>
              <a:pPr algn="ctr"/>
              <a:r>
                <a:rPr lang="en-US" sz="1400" dirty="0"/>
                <a:t>(Service request management)</a:t>
              </a:r>
            </a:p>
          </p:txBody>
        </p:sp>
      </p:grpSp>
      <p:sp>
        <p:nvSpPr>
          <p:cNvPr id="17" name="AutoShape 20" descr="data:image/jpeg;base64,/9j/4AAQSkZJRgABAQAAAQABAAD/2wCEAAkGBhAQEA8QDw4NDg8PDg4RDQ8QEA8QDQ8QExAWFRQQFBQXGyYeFxkjGRIUHy8gJicpLSwsFiAzNTAqOiYrLSkBCQoKDgwOGg8PGjUkHSQ1MSkwNDUsNTUvNDUtLCw1KTUqLDUsKSwpKSkrKS0uNSkwLCk0NSwpNDQ1NSwpKSwpNf/AABEIAMIBAwMBIgACEQEDEQH/xAAcAAEAAQUBAQAAAAAAAAAAAAAABAECBQYHAwj/xAA/EAACAgEBBAcGAwUGBwAAAAAAAQIDEQQFEiExBhNBUWFxkQcUIjKBsaHB0UJSYnLCIyRUgpLSFRdzk6Kzw//EABsBAQACAwEBAAAAAAAAAAAAAAABBQQGBwMC/8QAKhEBAAIBAgUDAgcAAAAAAAAAAAECAwQRBRIhMUFhgfAi0QYTMkJRocH/2gAMAwEAAhEDEQA/AO4gAAAAAAAAAAAAAAAAAAAAAAAAAAAAAAAAAAAAAAAAAAAAAAAAAAAAAAAAAAAAAAAAEaWpy2k/l4PzAkgiOfi/Ub4EsFtcspMuAAAAAYzU7SasUIcfiUf8zYGTBB1u1660+KeOfcvNjZO1YaiG/B5WWvDh2oCcAAAAAAAAAAAAAAAAAAAAAAAAAAAAAGB0VuZSzzy/uZ41ut7t04/xy+/ADKZK5PNSG8BM0kuDXcz3ImilxkvBP7ksAAWWWqKy3j7sC9mu6aKlHefFttv6syWo1EpJpfCn/qf6GNVm69yEZTfdFNvz8AIW09kxtcd+Uurjn+xXCub7N7HNLu5E/o3TNSnwxUliPYm+5eRMq2dKfGxbkf3U/ifm1y+hkoVqKSSSS4JLkgLgAAAAAAAAAAAAAAAAAAAAAAAAAAAAA1jbcuq1ClyU1GX5P7GzmB6XbOd1Oa3HroZcIt430+cfPljyAotUscy161LtOc6qvbtUd5aaqyHHEFZm6K7njhnyyaxV0t2hqdQtJBRptsm4Le3t6DXNv6J9gHetj3qbm1xSxHPjzx6Y9TJtmt9F9m26XTV0yvdrjvOVjit6UpPL+mWZSxb3zNy8Hy9EB627QXKGJd8v2fp3keU+2Ty+9ltmIpvkkYqLt1M3CrhFP47H8sf1fgBKt1jnJV1Lem/RLvfcjL6DRKqOM70nxnLvf6DZ+zoUxxHi388380n4/oSgAAAAAAAAAAAAAAAAAAAAAAAAAKFs7IxWZNRXe2kvUC8ET/i2n/xFH/dh+pdqNdCNcrd6MoxWW0016ojdM1mO8JGTynqUuXHy5epiNbqbZV79LjOWMxjLhGXgn2GIl0ocPhui6prnGXD6rsa8UShsl2sffheHP1PKFq7jXYdJKp8N+PqT9Pqs9oGUlJM5N0z1VWi27oL92MY2VpXvC4qc5Vub8UmvQ6irDivttnnW6dd2k/8ArMDuEZl28at7P9u+96DT2N5shHqru/fr4Z+qw/qbIpAeeo087pKuLcYc7Z9y7IrxZmNPpo1xUIRUYrkl9/Fnhs3lP+ZfZEwAAAAAAAAAAAAAAAAAAAAAAAAARtftGqiudt0411wWZSly8vF+BIZw32h9LZazUSrhL+7USca0uVk1wla+/tS8PM8M+aMVd/K04Xw62vzckdKx1mfnmWS6Se1i+1yho17vVyVjSd8/Huh+L8TSNXr7bXvW222yfbZOU3+LI5SUkuLaS73wRS3y3yT1l03TaHTaSu2OsR6+feRpdy9EPfrK0+rssrymnuSlHKfY8Pijw9+q5dZXn+ZCxZ5cV4chWJrO8pyXx5azWsxP9u/dCdprU6DTWYSfVRjJLkpQ+GS9Ys8dv7No1SspuU11TqlvwajZFWNrMZYeM7rTyjmvQfp6tDW6LYzcOslKEorO7vc4tefH6m1aHphTq5axwkutvVVGmqbxbZ1cZTclF97lJJduEubLvHlraI69XL9ZoM2HJb6Z5d+6TtX2U0KiyzSX6tXRg51KdkJwm0s7jW6nx5cyJ0R2k51RTeWuHHmdB2DZKVEXJSXPG8mnjvw+PPJzhaT3XaOqoXCDn1lS7NyfxJLyzj6HsrW5V2cDi3tkszr6vDTR/wDZM6/TZwOa+1XovbbOOrqTnuwUJwS44TbTXqwPD2Mbc6u+7Syfw3R6ytfxw4S9Ytf6TsakcM9k+yHZq3qGnu6eLS8bJprH0jn1R3CtgZTZj4S819iaQNmS+ZeT+5PAAAAAAAAAAAAAAAAAAAAAAAAAw/S/XujQ6u2LxKNE1B90pfDF+skfO59Jba2TXq6LNPbvqu1JScHuzWGmmnh9qRokvYnR2a7Vpdnwad/0mDqcF8sxytp4HxXTaHHaMsTzTPiPHzdyeUsJt8lxN+9m3s0r1dcddtCLsrm29JpW2q9xPHW2JfNnHBcscXnKxmJ+xChpp6/VYf8ABR/tOg7M0EaKaaIfJTVXXFvGWoRUU+HkRp9NNJ3s++M8bpqscY8EzEeVlOxdNCKhDTaaEEsKMaa4xS7sJYNQ6aezbSW023aemGm1FcJzXVRUK7d1ZcZwXDLx8yw888m9mt9Peklej0luZLrroTroh+05SWHPyinnPl3mXlivLPN2a/obZoz0/J/Vv89nz84Htor3VZXbDhKqcJx84yTX2LMHrpdM7ZwrjxlZOMI+cnhfcoomd+jrGSleWebts+m6p70VL95J+qyaN0/0W7qdJqUvmU6JvxXxw/r9DeaobsYx/dSXosGu9Pq86at/u6mpr6qUf6jYXHPPRiNJdyJk6VNYksp80Y7QLkZmmoIRNBsmqne6quFe9JzlupLek0k5Px4IyMSjWCsWBO2fPE/NNfn+RlDC6WWJw/mX48DNAAAAAAAAAAAAAAAAAAAAAAAAAAAAKFTE9J+kENDprL58XH4a4Zw7LH8sfzfgmRMxEby+8eO2S0UrG8z0QumPTSnZ1fxYsvmn1NKeG/45P9mPj29hw3bG2btXbK6+bnOX0jGPZCK7Ejz2ntO3U2zuuk52WPMn2Luil2JLgkRSlz55yz6Om8K4Tj0NN563nvP+R6Km9+yjoy79T71OP9jpn8Da4TvxwS/lTz57piuhXQe3aE9571WlhLFt2OMmuddffLx5L8DueztnVaeqFNMFXXXHEIr7vvb55PbS6eZnnt2V3HuL1x0nTYp3tPSfSPuko17pws6Vf9en7s2EwvS+vOkn/DOqXpYv1LVoDWdE8YNgqaUE2a3pHyNhpW9XgCPZrE3hMkQNT1+llp9XRKE5uvUTnCcZPMYTUd6O73ZSl6G01y4ASK3hx/mj90Z411S+6NiAAAAAAAAAAAAAAAAAAAAAAAAAAAAcb9sO2nZqoaZP4NPBSkux22LOfpHd9WdkPnPplqXZtDWyfH+82peUZbi/CKMPWW2pt/LZPw3hi+qm8/tjf37fdhzO9C+jb1+rhS241RTsvkvmVcWuC8W2l9W+wwJ1j2JaNdXrLsfFK2qpPwhDef42fgjA0+OL5IiW3cX1VtNpLXp37R7ujaLRV01wqqhGuuEVGEIrCike4BduXTMzO8hB23p+s018e11Tx5pZX4pE4pJZ4eoQ5zo5cEzYdnTymvA11V9XOyt867Jx+ieE/TDMps/UYaA8+kmnzWp9tNtdi8lLEv8AxkyXRZlIk6qpSi0+Kkmn5NGG0VrjmEvmg91+OO0DLb5s5p6tNvjyQFQAAAAAAAAAAAAAAAAAAAAAAAACgFTQNf7INNdbba9TqIu2ydjSVeE5SbaXDxN9ycq6f+06anLTaCzcUG43amON5yXBwrfYl+96d78M844rvda8Lrq75ZrpZ2me8/dkf+Sul/xWq9Kv9ptvRXoxVs+l00ynNSslZOU8bzk0l2LCWIpHAKukmthPrI67Wqec5d9kk/NN4Z2D2b9O5a+E6dRurVUxTcorEbq28b+Oxp8GvFY7l44L4pt9MbSsuKaXiFMO+a/NVvALd4bxmtYXAt3hvAaT0u0vV6lWL5b45/zwwn+G6/Ug0XG2dKtn9dpp7qzOr+1r724rivrHKNG092UmBtmmu3o+Ritr1bk42LlL4Z+fY/yPTZepw8d5N1unVkJQfauD7n2P1AxtV2TfI8kc20djzh8GnhruafE6QmBcCmRkCoKZGQKgAAAAAAAAAAAAAAAAFGwDZY5lJHhZMCD0r1sqtDq7K3icNPa4tc093GV5Zz9D5xkfRmvuhKE4WLMJxlGa48YyWGvRnDdt9H3p7ZQT368vq58sx7MrsZgaukztMNs/D2px4+fHadplhDefZBTJ6+di+WvS2Kb7PjnBRX4P0NQWifLHE6d0Cqr0tDS3pW2tStluvHBYjBeCy/q2eOnxzN4nxC041rcdNNbHv9VumzojvLXqfExcNU5dj9GXrLLVz9Per8SnvniQXW/E851S8QMl76jQNoafqb7IL5M79f8AJLil9HlfQ2W1WLksmvbertluz6qbcMrgm24vs/P1Au02ow0Zie0YqKbaRot+2HHgqrnLu6qxfdEXd12oeFW1Due+vXgBtEdXGdzlF8JSj69p0frDmfR/o9qY2QlbGtQi01FOTy1yzw5G/wBEp9qQE9TLkzxhk9ogXIqURcAAAAAAAAAAAAAAAAAKYKgCxxLJVnsAIstMn2EezZNcvmrhLzimZLBTATuxcdiUrlVWvKEV+R7LQRXJInYGAbzKGtIu4qtKS8DAQi+7D3ZErAwBF92XcU90XciXgYAie5R7kVWkj3L0JWCuAI6067i5VHsALFAuUSoApgqAAAAAAAAAAAAAAAAAAAAAAAAAAAAAAAAAAAAAAAAAAAAAAAAAAAAAAAAAB//Z"/>
          <p:cNvSpPr>
            <a:spLocks noChangeAspect="1" noChangeArrowheads="1"/>
          </p:cNvSpPr>
          <p:nvPr/>
        </p:nvSpPr>
        <p:spPr bwMode="auto">
          <a:xfrm>
            <a:off x="2593975" y="769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425432" y="1184283"/>
            <a:ext cx="2427731" cy="1226006"/>
            <a:chOff x="5313093" y="1205752"/>
            <a:chExt cx="2905838" cy="1597344"/>
          </a:xfrm>
        </p:grpSpPr>
        <p:pic>
          <p:nvPicPr>
            <p:cNvPr id="17429"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3093" y="1205752"/>
              <a:ext cx="204733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6501928" y="2121401"/>
              <a:ext cx="1717003" cy="681695"/>
            </a:xfrm>
            <a:prstGeom prst="rect">
              <a:avLst/>
            </a:prstGeom>
            <a:noFill/>
          </p:spPr>
          <p:txBody>
            <a:bodyPr wrap="square" rtlCol="0">
              <a:spAutoFit/>
            </a:bodyPr>
            <a:lstStyle/>
            <a:p>
              <a:pPr algn="ctr"/>
              <a:r>
                <a:rPr lang="en-US" sz="1400" dirty="0"/>
                <a:t>User support</a:t>
              </a:r>
            </a:p>
            <a:p>
              <a:pPr algn="ctr"/>
              <a:r>
                <a:rPr lang="en-US" sz="1400" dirty="0"/>
                <a:t>(Service desk)</a:t>
              </a:r>
            </a:p>
          </p:txBody>
        </p:sp>
      </p:grpSp>
      <p:grpSp>
        <p:nvGrpSpPr>
          <p:cNvPr id="22" name="Group 21"/>
          <p:cNvGrpSpPr/>
          <p:nvPr/>
        </p:nvGrpSpPr>
        <p:grpSpPr>
          <a:xfrm>
            <a:off x="7729612" y="3252723"/>
            <a:ext cx="2938389" cy="1986989"/>
            <a:chOff x="6245953" y="3258264"/>
            <a:chExt cx="2938389" cy="1986989"/>
          </a:xfrm>
        </p:grpSpPr>
        <p:pic>
          <p:nvPicPr>
            <p:cNvPr id="17419" name="Picture 11" descr="https://encrypted-tbn2.google.com/images?q=tbn:ANd9GcQvO1ks39n1TbegdLIfDofAC9H7O2kjcvpdMLXX279Al1NCXJ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5953" y="3258264"/>
              <a:ext cx="1821970" cy="144600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723275" y="4722033"/>
              <a:ext cx="2461067" cy="523220"/>
            </a:xfrm>
            <a:prstGeom prst="rect">
              <a:avLst/>
            </a:prstGeom>
            <a:solidFill>
              <a:schemeClr val="bg1"/>
            </a:solidFill>
          </p:spPr>
          <p:txBody>
            <a:bodyPr wrap="square" rtlCol="0">
              <a:spAutoFit/>
            </a:bodyPr>
            <a:lstStyle/>
            <a:p>
              <a:pPr algn="ctr"/>
              <a:r>
                <a:rPr lang="en-US" sz="1400" dirty="0"/>
                <a:t>Service restoration</a:t>
              </a:r>
            </a:p>
            <a:p>
              <a:pPr algn="ctr"/>
              <a:r>
                <a:rPr lang="en-US" sz="1400" dirty="0"/>
                <a:t>(Incident management)</a:t>
              </a:r>
            </a:p>
          </p:txBody>
        </p:sp>
      </p:grpSp>
      <p:grpSp>
        <p:nvGrpSpPr>
          <p:cNvPr id="33" name="Group 32"/>
          <p:cNvGrpSpPr/>
          <p:nvPr/>
        </p:nvGrpSpPr>
        <p:grpSpPr>
          <a:xfrm>
            <a:off x="5085060" y="1055638"/>
            <a:ext cx="1849120" cy="1514284"/>
            <a:chOff x="3783395" y="1205752"/>
            <a:chExt cx="1849120" cy="1514284"/>
          </a:xfrm>
        </p:grpSpPr>
        <p:sp>
          <p:nvSpPr>
            <p:cNvPr id="5" name="Up Arrow 4"/>
            <p:cNvSpPr/>
            <p:nvPr/>
          </p:nvSpPr>
          <p:spPr bwMode="auto">
            <a:xfrm flipV="1">
              <a:off x="4316795" y="1922909"/>
              <a:ext cx="457200" cy="797127"/>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nvGrpSpPr>
            <p:cNvPr id="18" name="Group 17"/>
            <p:cNvGrpSpPr/>
            <p:nvPr/>
          </p:nvGrpSpPr>
          <p:grpSpPr>
            <a:xfrm>
              <a:off x="3783395" y="1205752"/>
              <a:ext cx="1849120" cy="1269608"/>
              <a:chOff x="3783395" y="1205752"/>
              <a:chExt cx="1849120" cy="1269608"/>
            </a:xfrm>
          </p:grpSpPr>
          <p:pic>
            <p:nvPicPr>
              <p:cNvPr id="14" name="Picture 34" descr="C:\Users\char\AppData\Local\Microsoft\Windows\Temporary Internet Files\Content.IE5\WC7IO531\MP900430487[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3395" y="1205752"/>
                <a:ext cx="1066800" cy="121126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83395" y="2167583"/>
                <a:ext cx="1849120" cy="307777"/>
              </a:xfrm>
              <a:prstGeom prst="rect">
                <a:avLst/>
              </a:prstGeom>
              <a:solidFill>
                <a:schemeClr val="bg1"/>
              </a:solidFill>
              <a:effectLst>
                <a:softEdge rad="63500"/>
              </a:effectLst>
            </p:spPr>
            <p:txBody>
              <a:bodyPr wrap="square" rtlCol="0">
                <a:spAutoFit/>
              </a:bodyPr>
              <a:lstStyle/>
              <a:p>
                <a:r>
                  <a:rPr lang="en-US" sz="1400" dirty="0"/>
                  <a:t>Moment of truth</a:t>
                </a:r>
              </a:p>
            </p:txBody>
          </p:sp>
        </p:grpSp>
      </p:grpSp>
      <p:grpSp>
        <p:nvGrpSpPr>
          <p:cNvPr id="19" name="Group 18"/>
          <p:cNvGrpSpPr/>
          <p:nvPr/>
        </p:nvGrpSpPr>
        <p:grpSpPr>
          <a:xfrm>
            <a:off x="4684531" y="4712481"/>
            <a:ext cx="2568327" cy="2081810"/>
            <a:chOff x="3160530" y="4712481"/>
            <a:chExt cx="2568327" cy="2081810"/>
          </a:xfrm>
        </p:grpSpPr>
        <p:pic>
          <p:nvPicPr>
            <p:cNvPr id="1029" name="Picture 5" descr="C:\Users\char\AppData\Local\Microsoft\Windows\Temporary Internet Files\Content.IE5\C6X4RJ50\MC9001558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5842" y="4712481"/>
              <a:ext cx="1336990" cy="134314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160530" y="6055627"/>
              <a:ext cx="2568327" cy="738664"/>
            </a:xfrm>
            <a:prstGeom prst="rect">
              <a:avLst/>
            </a:prstGeom>
            <a:solidFill>
              <a:schemeClr val="bg1"/>
            </a:solidFill>
          </p:spPr>
          <p:txBody>
            <a:bodyPr wrap="square" rtlCol="0">
              <a:spAutoFit/>
            </a:bodyPr>
            <a:lstStyle/>
            <a:p>
              <a:pPr algn="ctr"/>
              <a:r>
                <a:rPr lang="en-US" sz="1400" dirty="0"/>
                <a:t>Service improvement</a:t>
              </a:r>
            </a:p>
            <a:p>
              <a:pPr algn="ctr"/>
              <a:r>
                <a:rPr lang="en-US" sz="1400" dirty="0"/>
                <a:t>(Enhancement, problem management, much more)</a:t>
              </a:r>
            </a:p>
          </p:txBody>
        </p:sp>
      </p:grpSp>
      <p:sp>
        <p:nvSpPr>
          <p:cNvPr id="30" name="TextBox 29"/>
          <p:cNvSpPr txBox="1"/>
          <p:nvPr/>
        </p:nvSpPr>
        <p:spPr>
          <a:xfrm>
            <a:off x="1726929" y="6481272"/>
            <a:ext cx="664812" cy="307777"/>
          </a:xfrm>
          <a:prstGeom prst="rect">
            <a:avLst/>
          </a:prstGeom>
          <a:solidFill>
            <a:schemeClr val="bg1"/>
          </a:solidFill>
          <a:effectLst>
            <a:softEdge rad="63500"/>
          </a:effectLst>
        </p:spPr>
        <p:txBody>
          <a:bodyPr wrap="square" rtlCol="0">
            <a:spAutoFit/>
          </a:bodyPr>
          <a:lstStyle/>
          <a:p>
            <a:r>
              <a:rPr lang="en-US" sz="1400" dirty="0"/>
              <a:t>Idea</a:t>
            </a:r>
          </a:p>
        </p:txBody>
      </p:sp>
      <p:grpSp>
        <p:nvGrpSpPr>
          <p:cNvPr id="6" name="Group 5"/>
          <p:cNvGrpSpPr/>
          <p:nvPr/>
        </p:nvGrpSpPr>
        <p:grpSpPr>
          <a:xfrm>
            <a:off x="3502853" y="4318969"/>
            <a:ext cx="1359009" cy="1293936"/>
            <a:chOff x="1222375" y="5503726"/>
            <a:chExt cx="1359009" cy="1293936"/>
          </a:xfrm>
          <a:solidFill>
            <a:schemeClr val="bg1"/>
          </a:solidFill>
        </p:grpSpPr>
        <p:pic>
          <p:nvPicPr>
            <p:cNvPr id="1030" name="Picture 6" descr="C:\Users\char\AppData\Local\Microsoft\Windows\Temporary Internet Files\Content.IE5\IIRM6ULV\MC900330873[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3150" y="5503726"/>
              <a:ext cx="876947" cy="1155882"/>
            </a:xfrm>
            <a:prstGeom prst="rect">
              <a:avLst/>
            </a:prstGeom>
            <a:grpFill/>
          </p:spPr>
        </p:pic>
        <p:sp>
          <p:nvSpPr>
            <p:cNvPr id="31" name="TextBox 30"/>
            <p:cNvSpPr txBox="1"/>
            <p:nvPr/>
          </p:nvSpPr>
          <p:spPr>
            <a:xfrm>
              <a:off x="1222375" y="6489885"/>
              <a:ext cx="1359009" cy="307777"/>
            </a:xfrm>
            <a:prstGeom prst="rect">
              <a:avLst/>
            </a:prstGeom>
            <a:grpFill/>
            <a:effectLst>
              <a:softEdge rad="63500"/>
            </a:effectLst>
          </p:spPr>
          <p:txBody>
            <a:bodyPr wrap="square" rtlCol="0">
              <a:spAutoFit/>
            </a:bodyPr>
            <a:lstStyle/>
            <a:p>
              <a:r>
                <a:rPr lang="en-US" sz="1400" dirty="0"/>
                <a:t>Construction</a:t>
              </a:r>
            </a:p>
          </p:txBody>
        </p:sp>
      </p:grpSp>
      <p:grpSp>
        <p:nvGrpSpPr>
          <p:cNvPr id="20" name="Group 19"/>
          <p:cNvGrpSpPr/>
          <p:nvPr/>
        </p:nvGrpSpPr>
        <p:grpSpPr>
          <a:xfrm>
            <a:off x="8449242" y="5617997"/>
            <a:ext cx="1965321" cy="1176295"/>
            <a:chOff x="6929879" y="5562600"/>
            <a:chExt cx="1965321" cy="1176295"/>
          </a:xfrm>
        </p:grpSpPr>
        <p:pic>
          <p:nvPicPr>
            <p:cNvPr id="1028" name="Picture 4" descr="C:\Users\char\AppData\Local\Microsoft\Windows\Temporary Internet Files\Content.IE5\IIRM6ULV\MC900364682[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72400" y="5562600"/>
              <a:ext cx="1122800" cy="117629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929879" y="6196645"/>
              <a:ext cx="861099" cy="307777"/>
            </a:xfrm>
            <a:prstGeom prst="rect">
              <a:avLst/>
            </a:prstGeom>
            <a:solidFill>
              <a:schemeClr val="bg1"/>
            </a:solidFill>
            <a:effectLst>
              <a:softEdge rad="63500"/>
            </a:effectLst>
          </p:spPr>
          <p:txBody>
            <a:bodyPr wrap="square" rtlCol="0">
              <a:spAutoFit/>
            </a:bodyPr>
            <a:lstStyle/>
            <a:p>
              <a:r>
                <a:rPr lang="en-US" sz="1400" dirty="0"/>
                <a:t>The end</a:t>
              </a:r>
            </a:p>
          </p:txBody>
        </p:sp>
      </p:grpSp>
      <p:pic>
        <p:nvPicPr>
          <p:cNvPr id="2050" name="Picture 2" descr="C:\Users\Char\AppData\Local\Microsoft\Windows\Temporary Internet Files\Content.IE5\XL0ZC280\MC900357007[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39450" y="5537803"/>
            <a:ext cx="935038" cy="822325"/>
          </a:xfrm>
          <a:prstGeom prst="rect">
            <a:avLst/>
          </a:prstGeom>
          <a:solidFill>
            <a:schemeClr val="bg1"/>
          </a:solidFill>
        </p:spPr>
      </p:pic>
      <p:sp>
        <p:nvSpPr>
          <p:cNvPr id="27" name="TextBox 26"/>
          <p:cNvSpPr txBox="1"/>
          <p:nvPr/>
        </p:nvSpPr>
        <p:spPr>
          <a:xfrm>
            <a:off x="2896677" y="6392026"/>
            <a:ext cx="771365" cy="307777"/>
          </a:xfrm>
          <a:prstGeom prst="rect">
            <a:avLst/>
          </a:prstGeom>
          <a:noFill/>
        </p:spPr>
        <p:txBody>
          <a:bodyPr wrap="none" rtlCol="0">
            <a:spAutoFit/>
          </a:bodyPr>
          <a:lstStyle/>
          <a:p>
            <a:r>
              <a:rPr lang="en-US" sz="1400" dirty="0"/>
              <a:t>Funding</a:t>
            </a:r>
          </a:p>
        </p:txBody>
      </p:sp>
      <p:pic>
        <p:nvPicPr>
          <p:cNvPr id="2051" name="Picture 3" descr="C:\Users\Char\AppData\Local\Microsoft\Windows\Temporary Internet Files\Content.IE5\OYIXHL3W\MC900311556[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8532" y="4885886"/>
            <a:ext cx="661836" cy="707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Char\AppData\Local\Microsoft\Windows\Temporary Internet Files\Content.IE5\XL0ZC280\MC900441880[1].wm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53819" y="5055400"/>
            <a:ext cx="887757" cy="123801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flipH="1" flipV="1">
            <a:off x="4824647" y="5384054"/>
            <a:ext cx="400530" cy="253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7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circle(in)">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circle(i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circle(i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ircle(i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circle(in)">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DevOps</a:t>
            </a:r>
            <a:r>
              <a:rPr lang="en-US" dirty="0"/>
              <a:t> core</a:t>
            </a:r>
          </a:p>
        </p:txBody>
      </p:sp>
      <p:pic>
        <p:nvPicPr>
          <p:cNvPr id="3" name="Picture 2">
            <a:extLst>
              <a:ext uri="{FF2B5EF4-FFF2-40B4-BE49-F238E27FC236}">
                <a16:creationId xmlns:a16="http://schemas.microsoft.com/office/drawing/2014/main" id="{ABAC5A1B-EBE1-A547-9C21-58F95DD76B8E}"/>
              </a:ext>
            </a:extLst>
          </p:cNvPr>
          <p:cNvPicPr>
            <a:picLocks noChangeAspect="1"/>
          </p:cNvPicPr>
          <p:nvPr/>
        </p:nvPicPr>
        <p:blipFill>
          <a:blip r:embed="rId3"/>
          <a:stretch>
            <a:fillRect/>
          </a:stretch>
        </p:blipFill>
        <p:spPr>
          <a:xfrm>
            <a:off x="1219200" y="1495424"/>
            <a:ext cx="9732282" cy="4752975"/>
          </a:xfrm>
          <a:prstGeom prst="rect">
            <a:avLst/>
          </a:prstGeom>
        </p:spPr>
      </p:pic>
    </p:spTree>
    <p:extLst>
      <p:ext uri="{BB962C8B-B14F-4D97-AF65-F5344CB8AC3E}">
        <p14:creationId xmlns:p14="http://schemas.microsoft.com/office/powerpoint/2010/main" val="173749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(Context) II</a:t>
            </a:r>
          </a:p>
        </p:txBody>
      </p:sp>
      <p:sp>
        <p:nvSpPr>
          <p:cNvPr id="3" name="Text Placeholder 2"/>
          <p:cNvSpPr>
            <a:spLocks noGrp="1"/>
          </p:cNvSpPr>
          <p:nvPr>
            <p:ph type="body" idx="1"/>
          </p:nvPr>
        </p:nvSpPr>
        <p:spPr/>
        <p:txBody>
          <a:bodyPr/>
          <a:lstStyle/>
          <a:p>
            <a:pPr algn="r"/>
            <a:r>
              <a:rPr lang="en-US" dirty="0"/>
              <a:t>Collaboration</a:t>
            </a:r>
          </a:p>
        </p:txBody>
      </p:sp>
    </p:spTree>
    <p:extLst>
      <p:ext uri="{BB962C8B-B14F-4D97-AF65-F5344CB8AC3E}">
        <p14:creationId xmlns:p14="http://schemas.microsoft.com/office/powerpoint/2010/main" val="4105432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3501951081"/>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3882741" y="1794030"/>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601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 &amp; systems theory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293370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3581401"/>
            <a:ext cx="4995303" cy="2227125"/>
          </a:xfrm>
          <a:prstGeom prst="rect">
            <a:avLst/>
          </a:prstGeom>
        </p:spPr>
      </p:pic>
    </p:spTree>
    <p:extLst>
      <p:ext uri="{BB962C8B-B14F-4D97-AF65-F5344CB8AC3E}">
        <p14:creationId xmlns:p14="http://schemas.microsoft.com/office/powerpoint/2010/main" val="2116721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Product management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0"/>
            <a:ext cx="7162800" cy="3784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267200" y="5606903"/>
            <a:ext cx="6019800" cy="276999"/>
          </a:xfrm>
          <a:prstGeom prst="rect">
            <a:avLst/>
          </a:prstGeom>
        </p:spPr>
        <p:txBody>
          <a:bodyPr wrap="square">
            <a:spAutoFit/>
          </a:bodyPr>
          <a:lstStyle/>
          <a:p>
            <a:r>
              <a:rPr lang="en-US" sz="1200" dirty="0"/>
              <a:t>http://practicetrumpstheory.com/achieving-flow-in-a-lean-startup/</a:t>
            </a:r>
          </a:p>
        </p:txBody>
      </p:sp>
    </p:spTree>
    <p:extLst>
      <p:ext uri="{BB962C8B-B14F-4D97-AF65-F5344CB8AC3E}">
        <p14:creationId xmlns:p14="http://schemas.microsoft.com/office/powerpoint/2010/main" val="3818350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Course overview, logistics, expectations</a:t>
            </a:r>
          </a:p>
          <a:p>
            <a:r>
              <a:rPr lang="en-US" dirty="0"/>
              <a:t>Summary of curriculum</a:t>
            </a:r>
          </a:p>
          <a:p>
            <a:r>
              <a:rPr lang="en-US" dirty="0"/>
              <a:t>Technical setup</a:t>
            </a:r>
          </a:p>
          <a:p>
            <a:endParaRPr lang="en-US" dirty="0"/>
          </a:p>
          <a:p>
            <a:endParaRPr lang="en-US" dirty="0"/>
          </a:p>
        </p:txBody>
      </p:sp>
      <p:sp>
        <p:nvSpPr>
          <p:cNvPr id="3" name="Title 2"/>
          <p:cNvSpPr>
            <a:spLocks noGrp="1"/>
          </p:cNvSpPr>
          <p:nvPr>
            <p:ph type="title"/>
          </p:nvPr>
        </p:nvSpPr>
        <p:spPr/>
        <p:txBody>
          <a:bodyPr/>
          <a:lstStyle/>
          <a:p>
            <a:r>
              <a:rPr lang="en-US" dirty="0"/>
              <a:t>Tonight’s agenda</a:t>
            </a:r>
          </a:p>
        </p:txBody>
      </p:sp>
    </p:spTree>
    <p:extLst>
      <p:ext uri="{BB962C8B-B14F-4D97-AF65-F5344CB8AC3E}">
        <p14:creationId xmlns:p14="http://schemas.microsoft.com/office/powerpoint/2010/main" val="1405499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1143000"/>
            <a:ext cx="7010401" cy="5257800"/>
          </a:xfrm>
          <a:prstGeom prst="rect">
            <a:avLst/>
          </a:prstGeom>
        </p:spPr>
      </p:pic>
      <p:pic>
        <p:nvPicPr>
          <p:cNvPr id="5" name="Picture 2" descr="http://ketiljensen.files.wordpress.com/2009/10/kanban_board_block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1" y="4267200"/>
            <a:ext cx="3405809" cy="233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65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Operations management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676400"/>
            <a:ext cx="6477000" cy="4310371"/>
          </a:xfrm>
          <a:prstGeom prst="rect">
            <a:avLst/>
          </a:prstGeom>
          <a:effectLst>
            <a:softEdge rad="317500"/>
          </a:effectLst>
        </p:spPr>
      </p:pic>
    </p:spTree>
    <p:extLst>
      <p:ext uri="{BB962C8B-B14F-4D97-AF65-F5344CB8AC3E}">
        <p14:creationId xmlns:p14="http://schemas.microsoft.com/office/powerpoint/2010/main" val="2225263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(Context) III</a:t>
            </a:r>
          </a:p>
        </p:txBody>
      </p:sp>
      <p:sp>
        <p:nvSpPr>
          <p:cNvPr id="3" name="Text Placeholder 2"/>
          <p:cNvSpPr>
            <a:spLocks noGrp="1"/>
          </p:cNvSpPr>
          <p:nvPr>
            <p:ph type="body" idx="1"/>
          </p:nvPr>
        </p:nvSpPr>
        <p:spPr/>
        <p:txBody>
          <a:bodyPr/>
          <a:lstStyle/>
          <a:p>
            <a:pPr algn="r"/>
            <a:r>
              <a:rPr lang="en-US" dirty="0"/>
              <a:t>Coordination</a:t>
            </a:r>
          </a:p>
        </p:txBody>
      </p:sp>
    </p:spTree>
    <p:extLst>
      <p:ext uri="{BB962C8B-B14F-4D97-AF65-F5344CB8AC3E}">
        <p14:creationId xmlns:p14="http://schemas.microsoft.com/office/powerpoint/2010/main" val="4088029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3433413776"/>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34111" y="1920571"/>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742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Coordination</a:t>
            </a:r>
          </a:p>
        </p:txBody>
      </p:sp>
      <p:pic>
        <p:nvPicPr>
          <p:cNvPr id="2055" name="Picture 7" descr="C:\Users\Charles Betz\AppData\Local\Microsoft\Windows\Temporary Internet Files\Content.IE5\DAVM1683\checkl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45744"/>
            <a:ext cx="3048000" cy="3128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3962400"/>
            <a:ext cx="3771900" cy="2514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511083"/>
            <a:ext cx="1905000" cy="3333750"/>
          </a:xfrm>
          <a:prstGeom prst="rect">
            <a:avLst/>
          </a:prstGeom>
        </p:spPr>
      </p:pic>
    </p:spTree>
    <p:extLst>
      <p:ext uri="{BB962C8B-B14F-4D97-AF65-F5344CB8AC3E}">
        <p14:creationId xmlns:p14="http://schemas.microsoft.com/office/powerpoint/2010/main" val="341956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2286001"/>
            <a:ext cx="4305300" cy="3602101"/>
          </a:xfrm>
        </p:spPr>
      </p:pic>
      <p:sp>
        <p:nvSpPr>
          <p:cNvPr id="3" name="Title 2"/>
          <p:cNvSpPr>
            <a:spLocks noGrp="1"/>
          </p:cNvSpPr>
          <p:nvPr>
            <p:ph type="title"/>
          </p:nvPr>
        </p:nvSpPr>
        <p:spPr/>
        <p:txBody>
          <a:bodyPr>
            <a:normAutofit fontScale="90000"/>
          </a:bodyPr>
          <a:lstStyle/>
          <a:p>
            <a:r>
              <a:rPr lang="en-US" dirty="0"/>
              <a:t>Investment and planning</a:t>
            </a:r>
            <a:endParaRPr lang="en-US" i="1" dirty="0"/>
          </a:p>
        </p:txBody>
      </p:sp>
      <p:pic>
        <p:nvPicPr>
          <p:cNvPr id="6" name="Picture 6" descr="C:\Users\char\AppData\Local\Microsoft\Windows\Temporary Internet Files\Content.IE5\IIRM6ULV\MC90033087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4343400"/>
            <a:ext cx="1599848" cy="2108720"/>
          </a:xfrm>
          <a:prstGeom prst="rect">
            <a:avLst/>
          </a:prstGeom>
          <a:solidFill>
            <a:schemeClr val="bg1"/>
          </a:solidFill>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7130" y="1380628"/>
            <a:ext cx="3623670" cy="2833219"/>
          </a:xfrm>
          <a:prstGeom prst="rect">
            <a:avLst/>
          </a:prstGeom>
        </p:spPr>
      </p:pic>
    </p:spTree>
    <p:extLst>
      <p:ext uri="{BB962C8B-B14F-4D97-AF65-F5344CB8AC3E}">
        <p14:creationId xmlns:p14="http://schemas.microsoft.com/office/powerpoint/2010/main" val="1217990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6010394"/>
              </p:ext>
            </p:extLst>
          </p:nvPr>
        </p:nvGraphicFramePr>
        <p:xfrm>
          <a:off x="1981200" y="1481138"/>
          <a:ext cx="8001000" cy="164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Organization &amp; culture</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1" y="3488532"/>
            <a:ext cx="2819867" cy="2731747"/>
          </a:xfrm>
          <a:prstGeom prst="rect">
            <a:avLst/>
          </a:prstGeom>
        </p:spPr>
      </p:pic>
      <p:sp>
        <p:nvSpPr>
          <p:cNvPr id="6" name="Oval Callout 5"/>
          <p:cNvSpPr/>
          <p:nvPr/>
        </p:nvSpPr>
        <p:spPr>
          <a:xfrm>
            <a:off x="2514600" y="3886200"/>
            <a:ext cx="2819400" cy="1828800"/>
          </a:xfrm>
          <a:prstGeom prst="wedgeEllipseCallout">
            <a:avLst>
              <a:gd name="adj1" fmla="val 80748"/>
              <a:gd name="adj2" fmla="val 4127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How we do things around here…</a:t>
            </a:r>
          </a:p>
        </p:txBody>
      </p:sp>
    </p:spTree>
    <p:extLst>
      <p:ext uri="{BB962C8B-B14F-4D97-AF65-F5344CB8AC3E}">
        <p14:creationId xmlns:p14="http://schemas.microsoft.com/office/powerpoint/2010/main" val="3708142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Module (Context) </a:t>
            </a:r>
            <a:r>
              <a:rPr lang="en-US" dirty="0"/>
              <a:t>IV</a:t>
            </a:r>
          </a:p>
        </p:txBody>
      </p:sp>
      <p:sp>
        <p:nvSpPr>
          <p:cNvPr id="3" name="Text Placeholder 2"/>
          <p:cNvSpPr>
            <a:spLocks noGrp="1"/>
          </p:cNvSpPr>
          <p:nvPr>
            <p:ph type="body" idx="1"/>
          </p:nvPr>
        </p:nvSpPr>
        <p:spPr/>
        <p:txBody>
          <a:bodyPr/>
          <a:lstStyle/>
          <a:p>
            <a:pPr algn="r"/>
            <a:r>
              <a:rPr lang="en-US" dirty="0"/>
              <a:t>Maturation</a:t>
            </a:r>
          </a:p>
        </p:txBody>
      </p:sp>
    </p:spTree>
    <p:extLst>
      <p:ext uri="{BB962C8B-B14F-4D97-AF65-F5344CB8AC3E}">
        <p14:creationId xmlns:p14="http://schemas.microsoft.com/office/powerpoint/2010/main" val="3354599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3670214349"/>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8266672" y="1794344"/>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979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7126872" cy="2514600"/>
          </a:xfrm>
          <a:prstGeom prst="rect">
            <a:avLst/>
          </a:prstGeom>
        </p:spPr>
      </p:pic>
    </p:spTree>
    <p:extLst>
      <p:ext uri="{BB962C8B-B14F-4D97-AF65-F5344CB8AC3E}">
        <p14:creationId xmlns:p14="http://schemas.microsoft.com/office/powerpoint/2010/main" val="1331616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latin typeface="+mn-lt"/>
              </a:rPr>
              <a:t>This course covers the engineering and operation of IT infrastructure, and related IT management practices in both theory and practice. Students participate in building and operating an end to end “IT supply chain” applying current industrial practices, demonstrating how IT services move from idea through production in a practical industrial setting and are managed and improved over time.</a:t>
            </a:r>
          </a:p>
          <a:p>
            <a:endParaRPr lang="en-US" dirty="0">
              <a:latin typeface="+mn-lt"/>
            </a:endParaRPr>
          </a:p>
          <a:p>
            <a:r>
              <a:rPr lang="en-US" dirty="0">
                <a:latin typeface="+mn-lt"/>
              </a:rPr>
              <a:t>This lab simulation is then used to illuminate key IT management topics such as:  Cloud – Virtualization – Infrastructure as code – Web-scale IT – Continuous delivery –  Change and incident management – Monitoring and service management – IT process management – IT standards – Continuous improvement for IT.</a:t>
            </a:r>
          </a:p>
          <a:p>
            <a:endParaRPr lang="en-US" dirty="0">
              <a:latin typeface="+mn-lt"/>
            </a:endParaRPr>
          </a:p>
          <a:p>
            <a:r>
              <a:rPr lang="en-US" dirty="0">
                <a:latin typeface="+mn-lt"/>
              </a:rPr>
              <a:t>Students will gain hands-on experience with virtualization, systems administration, DevOps, monitoring, collaboration, and industrial IT processes.</a:t>
            </a:r>
          </a:p>
          <a:p>
            <a:endParaRPr lang="en-US" dirty="0">
              <a:latin typeface="+mn-lt"/>
            </a:endParaRPr>
          </a:p>
          <a:p>
            <a:pPr marL="109728" indent="0">
              <a:buNone/>
            </a:pPr>
            <a:endParaRPr lang="en-US" dirty="0">
              <a:latin typeface="+mn-lt"/>
            </a:endParaRPr>
          </a:p>
        </p:txBody>
      </p:sp>
      <p:sp>
        <p:nvSpPr>
          <p:cNvPr id="3" name="Title 2"/>
          <p:cNvSpPr>
            <a:spLocks noGrp="1"/>
          </p:cNvSpPr>
          <p:nvPr>
            <p:ph type="title"/>
          </p:nvPr>
        </p:nvSpPr>
        <p:spPr/>
        <p:txBody>
          <a:bodyPr/>
          <a:lstStyle/>
          <a:p>
            <a:r>
              <a:rPr lang="en-US" dirty="0"/>
              <a:t>Course description</a:t>
            </a:r>
          </a:p>
        </p:txBody>
      </p:sp>
    </p:spTree>
    <p:extLst>
      <p:ext uri="{BB962C8B-B14F-4D97-AF65-F5344CB8AC3E}">
        <p14:creationId xmlns:p14="http://schemas.microsoft.com/office/powerpoint/2010/main" val="265684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Owner\AppData\Local\Microsoft\Windows\Temporary Internet Files\Content.IE5\U01LVFNK\MP90043928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4114800"/>
            <a:ext cx="3352800" cy="223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Owner\AppData\Local\Microsoft\Windows\Temporary Internet Files\Content.IE5\406KKH4H\MP90038597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990202"/>
            <a:ext cx="3434992" cy="24535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Governance, risk, security, and compliance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790700"/>
            <a:ext cx="2933830" cy="1941662"/>
          </a:xfrm>
          <a:prstGeom prst="rect">
            <a:avLst/>
          </a:prstGeom>
        </p:spPr>
      </p:pic>
      <p:pic>
        <p:nvPicPr>
          <p:cNvPr id="5" name="Picture 3" descr="C:\Users\Owner\AppData\Local\Microsoft\Windows\Temporary Internet Files\Content.IE5\406KKH4H\MC90038328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000" y="1340664"/>
            <a:ext cx="2895600" cy="284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53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igory.us/pics/matri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121" y="1828800"/>
            <a:ext cx="7524750" cy="45704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Enterprise information management</a:t>
            </a:r>
          </a:p>
        </p:txBody>
      </p:sp>
      <p:pic>
        <p:nvPicPr>
          <p:cNvPr id="5" name="Picture 3" descr="C:\Users\Owner\AppData\Local\Microsoft\Windows\Temporary Internet Files\Content.IE5\406KKH4H\MP90042262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1" y="2819400"/>
            <a:ext cx="3503611" cy="2362200"/>
          </a:xfrm>
          <a:prstGeom prst="rect">
            <a:avLst/>
          </a:prstGeom>
          <a:noFill/>
          <a:effectLst>
            <a:softEdge rad="266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04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40313" y="195263"/>
            <a:ext cx="7151687" cy="1143000"/>
          </a:xfrm>
          <a:prstGeom prst="rect">
            <a:avLst/>
          </a:prstGeom>
        </p:spPr>
        <p:txBody>
          <a:bodyPr>
            <a:normAutofit/>
          </a:bodyPr>
          <a:lstStyle/>
          <a:p>
            <a:pPr algn="l"/>
            <a:r>
              <a:rPr lang="en-US" sz="3200" dirty="0"/>
              <a:t>Analytics</a:t>
            </a:r>
          </a:p>
        </p:txBody>
      </p:sp>
      <p:sp>
        <p:nvSpPr>
          <p:cNvPr id="7" name="Line Callout 1 6"/>
          <p:cNvSpPr/>
          <p:nvPr/>
        </p:nvSpPr>
        <p:spPr bwMode="auto">
          <a:xfrm>
            <a:off x="3047337" y="1257300"/>
            <a:ext cx="2362200" cy="609600"/>
          </a:xfrm>
          <a:prstGeom prst="borderCallout1">
            <a:avLst>
              <a:gd name="adj1" fmla="val 34954"/>
              <a:gd name="adj2" fmla="val 105168"/>
              <a:gd name="adj3" fmla="val 167238"/>
              <a:gd name="adj4" fmla="val 136852"/>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User perception</a:t>
            </a:r>
          </a:p>
        </p:txBody>
      </p:sp>
      <p:sp>
        <p:nvSpPr>
          <p:cNvPr id="8" name="Line Callout 1 7"/>
          <p:cNvSpPr/>
          <p:nvPr/>
        </p:nvSpPr>
        <p:spPr bwMode="auto">
          <a:xfrm>
            <a:off x="7460512" y="5105400"/>
            <a:ext cx="2362200" cy="609600"/>
          </a:xfrm>
          <a:prstGeom prst="borderCallout1">
            <a:avLst>
              <a:gd name="adj1" fmla="val -26793"/>
              <a:gd name="adj2" fmla="val 25419"/>
              <a:gd name="adj3" fmla="val -178255"/>
              <a:gd name="adj4" fmla="val 6044"/>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Lifecycle value</a:t>
            </a:r>
          </a:p>
        </p:txBody>
      </p:sp>
      <p:grpSp>
        <p:nvGrpSpPr>
          <p:cNvPr id="9" name="Group 8"/>
          <p:cNvGrpSpPr/>
          <p:nvPr/>
        </p:nvGrpSpPr>
        <p:grpSpPr>
          <a:xfrm>
            <a:off x="2133600" y="2133600"/>
            <a:ext cx="6160008" cy="3276600"/>
            <a:chOff x="990600" y="2209800"/>
            <a:chExt cx="5943600" cy="3581400"/>
          </a:xfrm>
        </p:grpSpPr>
        <p:sp>
          <p:nvSpPr>
            <p:cNvPr id="10" name="Up Arrow 9"/>
            <p:cNvSpPr/>
            <p:nvPr/>
          </p:nvSpPr>
          <p:spPr bwMode="auto">
            <a:xfrm>
              <a:off x="4876800" y="2209800"/>
              <a:ext cx="457200" cy="3581400"/>
            </a:xfrm>
            <a:prstGeom prst="upArrow">
              <a:avLst/>
            </a:prstGeom>
            <a:solidFill>
              <a:schemeClr val="bg1">
                <a:lumMod val="65000"/>
              </a:schemeClr>
            </a:solidFill>
            <a:ln w="3175" cap="flat" cmpd="sng" algn="ctr">
              <a:solidFill>
                <a:srgbClr val="000000"/>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1" name="Right Arrow 10"/>
            <p:cNvSpPr/>
            <p:nvPr/>
          </p:nvSpPr>
          <p:spPr bwMode="auto">
            <a:xfrm>
              <a:off x="990600" y="3733800"/>
              <a:ext cx="5943600" cy="457200"/>
            </a:xfrm>
            <a:prstGeom prst="rightArrow">
              <a:avLst/>
            </a:prstGeom>
            <a:solidFill>
              <a:srgbClr val="A6A6A6"/>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2" name="Group 11"/>
            <p:cNvGrpSpPr/>
            <p:nvPr/>
          </p:nvGrpSpPr>
          <p:grpSpPr>
            <a:xfrm>
              <a:off x="3200400" y="2876107"/>
              <a:ext cx="2819400" cy="1924493"/>
              <a:chOff x="457200" y="1064706"/>
              <a:chExt cx="8382000" cy="5336094"/>
            </a:xfrm>
          </p:grpSpPr>
          <p:sp>
            <p:nvSpPr>
              <p:cNvPr id="13" name="Right Arrow 12"/>
              <p:cNvSpPr/>
              <p:nvPr/>
            </p:nvSpPr>
            <p:spPr bwMode="auto">
              <a:xfrm>
                <a:off x="457200" y="1752600"/>
                <a:ext cx="8382000" cy="4648200"/>
              </a:xfrm>
              <a:prstGeom prst="rightArrow">
                <a:avLst>
                  <a:gd name="adj1" fmla="val 100000"/>
                  <a:gd name="adj2" fmla="val 11740"/>
                </a:avLst>
              </a:prstGeom>
              <a:solidFill>
                <a:srgbClr val="BDD3DB"/>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ctr" defTabSz="914400" fontAlgn="base">
                  <a:spcBef>
                    <a:spcPct val="0"/>
                  </a:spcBef>
                  <a:spcAft>
                    <a:spcPct val="0"/>
                  </a:spcAft>
                </a:pPr>
                <a:endParaRPr lang="en-US" sz="2000" b="1" dirty="0">
                  <a:latin typeface="+mj-lt"/>
                </a:endParaRPr>
              </a:p>
            </p:txBody>
          </p:sp>
          <p:sp>
            <p:nvSpPr>
              <p:cNvPr id="14" name="Right Arrow 13"/>
              <p:cNvSpPr/>
              <p:nvPr/>
            </p:nvSpPr>
            <p:spPr bwMode="auto">
              <a:xfrm>
                <a:off x="533400" y="2362200"/>
                <a:ext cx="7758223" cy="762000"/>
              </a:xfrm>
              <a:prstGeom prst="rightArrow">
                <a:avLst>
                  <a:gd name="adj1" fmla="val 100000"/>
                  <a:gd name="adj2" fmla="val 39647"/>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5" name="Right Arrow 14"/>
              <p:cNvSpPr/>
              <p:nvPr/>
            </p:nvSpPr>
            <p:spPr bwMode="auto">
              <a:xfrm>
                <a:off x="547577" y="3246437"/>
                <a:ext cx="7758223" cy="762000"/>
              </a:xfrm>
              <a:prstGeom prst="rightArrow">
                <a:avLst>
                  <a:gd name="adj1" fmla="val 100000"/>
                  <a:gd name="adj2" fmla="val 39647"/>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6" name="Right Arrow 15"/>
              <p:cNvSpPr/>
              <p:nvPr/>
            </p:nvSpPr>
            <p:spPr bwMode="auto">
              <a:xfrm>
                <a:off x="533400" y="4130674"/>
                <a:ext cx="7758223" cy="762000"/>
              </a:xfrm>
              <a:prstGeom prst="rightArrow">
                <a:avLst>
                  <a:gd name="adj1" fmla="val 100000"/>
                  <a:gd name="adj2" fmla="val 3964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7" name="Right Arrow 16"/>
              <p:cNvSpPr/>
              <p:nvPr/>
            </p:nvSpPr>
            <p:spPr bwMode="auto">
              <a:xfrm>
                <a:off x="533400" y="5014912"/>
                <a:ext cx="7758223" cy="762000"/>
              </a:xfrm>
              <a:prstGeom prst="rightArrow">
                <a:avLst>
                  <a:gd name="adj1" fmla="val 100000"/>
                  <a:gd name="adj2" fmla="val 3964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8" name="Group 17"/>
              <p:cNvGrpSpPr/>
              <p:nvPr/>
            </p:nvGrpSpPr>
            <p:grpSpPr>
              <a:xfrm>
                <a:off x="4869858" y="1064706"/>
                <a:ext cx="2514600" cy="4712206"/>
                <a:chOff x="2667000" y="298494"/>
                <a:chExt cx="3429000" cy="6236985"/>
              </a:xfrm>
            </p:grpSpPr>
            <p:sp>
              <p:nvSpPr>
                <p:cNvPr id="27" name="Up Arrow 26"/>
                <p:cNvSpPr/>
                <p:nvPr/>
              </p:nvSpPr>
              <p:spPr bwMode="auto">
                <a:xfrm>
                  <a:off x="2667000" y="1353879"/>
                  <a:ext cx="3429000" cy="5181600"/>
                </a:xfrm>
                <a:prstGeom prst="up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endParaRPr lang="en-US" sz="1400" b="1" dirty="0">
                    <a:latin typeface="+mj-lt"/>
                  </a:endParaRPr>
                </a:p>
              </p:txBody>
            </p:sp>
            <p:sp>
              <p:nvSpPr>
                <p:cNvPr id="28" name="Up Arrow 27"/>
                <p:cNvSpPr/>
                <p:nvPr/>
              </p:nvSpPr>
              <p:spPr bwMode="auto">
                <a:xfrm flipV="1">
                  <a:off x="3733799" y="298494"/>
                  <a:ext cx="1295398" cy="1055385"/>
                </a:xfrm>
                <a:prstGeom prst="up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sp>
            <p:nvSpPr>
              <p:cNvPr id="19" name="Up Arrow 18"/>
              <p:cNvSpPr/>
              <p:nvPr/>
            </p:nvSpPr>
            <p:spPr bwMode="auto">
              <a:xfrm>
                <a:off x="6593958"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0" name="Up Arrow 19"/>
              <p:cNvSpPr/>
              <p:nvPr/>
            </p:nvSpPr>
            <p:spPr bwMode="auto">
              <a:xfrm>
                <a:off x="38127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1" name="Up Arrow 20"/>
              <p:cNvSpPr/>
              <p:nvPr/>
            </p:nvSpPr>
            <p:spPr bwMode="auto">
              <a:xfrm>
                <a:off x="41175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2" name="Up Arrow 21"/>
              <p:cNvSpPr/>
              <p:nvPr/>
            </p:nvSpPr>
            <p:spPr bwMode="auto">
              <a:xfrm>
                <a:off x="44223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3" name="Up Arrow 22"/>
              <p:cNvSpPr/>
              <p:nvPr/>
            </p:nvSpPr>
            <p:spPr bwMode="auto">
              <a:xfrm>
                <a:off x="6881037"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4" name="Up Arrow 23"/>
              <p:cNvSpPr/>
              <p:nvPr/>
            </p:nvSpPr>
            <p:spPr bwMode="auto">
              <a:xfrm>
                <a:off x="7162800"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5" name="Up Arrow 24"/>
              <p:cNvSpPr/>
              <p:nvPr/>
            </p:nvSpPr>
            <p:spPr bwMode="auto">
              <a:xfrm>
                <a:off x="47271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6" name="Up Arrow 25"/>
              <p:cNvSpPr/>
              <p:nvPr/>
            </p:nvSpPr>
            <p:spPr bwMode="auto">
              <a:xfrm>
                <a:off x="50319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grpSp>
      <p:sp>
        <p:nvSpPr>
          <p:cNvPr id="29" name="Explosion 2 28"/>
          <p:cNvSpPr/>
          <p:nvPr/>
        </p:nvSpPr>
        <p:spPr bwMode="auto">
          <a:xfrm>
            <a:off x="5833533" y="3750733"/>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0" name="Explosion 2 29"/>
          <p:cNvSpPr/>
          <p:nvPr/>
        </p:nvSpPr>
        <p:spPr bwMode="auto">
          <a:xfrm>
            <a:off x="6400800" y="38862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1" name="Explosion 2 30"/>
          <p:cNvSpPr/>
          <p:nvPr/>
        </p:nvSpPr>
        <p:spPr bwMode="auto">
          <a:xfrm>
            <a:off x="6629400" y="34290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2" name="Explosion 2 31"/>
          <p:cNvSpPr/>
          <p:nvPr/>
        </p:nvSpPr>
        <p:spPr bwMode="auto">
          <a:xfrm>
            <a:off x="6096000" y="32004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3" name="Line Callout 1 32"/>
          <p:cNvSpPr/>
          <p:nvPr/>
        </p:nvSpPr>
        <p:spPr bwMode="auto">
          <a:xfrm>
            <a:off x="2438400" y="4419600"/>
            <a:ext cx="2362200" cy="838200"/>
          </a:xfrm>
          <a:prstGeom prst="borderCallout1">
            <a:avLst>
              <a:gd name="adj1" fmla="val 32639"/>
              <a:gd name="adj2" fmla="val 99791"/>
              <a:gd name="adj3" fmla="val -58494"/>
              <a:gd name="adj4" fmla="val 14702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Constraints &amp; rework</a:t>
            </a:r>
          </a:p>
        </p:txBody>
      </p:sp>
      <p:sp>
        <p:nvSpPr>
          <p:cNvPr id="34" name="Line Callout 1 33"/>
          <p:cNvSpPr/>
          <p:nvPr/>
        </p:nvSpPr>
        <p:spPr bwMode="auto">
          <a:xfrm>
            <a:off x="7620000" y="1562100"/>
            <a:ext cx="2209800" cy="800100"/>
          </a:xfrm>
          <a:prstGeom prst="borderCallout1">
            <a:avLst>
              <a:gd name="adj1" fmla="val 21065"/>
              <a:gd name="adj2" fmla="val -6541"/>
              <a:gd name="adj3" fmla="val 42246"/>
              <a:gd name="adj4" fmla="val -1998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Security Breaches</a:t>
            </a:r>
          </a:p>
        </p:txBody>
      </p:sp>
      <p:sp>
        <p:nvSpPr>
          <p:cNvPr id="35" name="Line Callout 1 34"/>
          <p:cNvSpPr/>
          <p:nvPr/>
        </p:nvSpPr>
        <p:spPr bwMode="auto">
          <a:xfrm>
            <a:off x="2011349" y="2832549"/>
            <a:ext cx="1447800" cy="609600"/>
          </a:xfrm>
          <a:prstGeom prst="borderCallout1">
            <a:avLst>
              <a:gd name="adj1" fmla="val 34954"/>
              <a:gd name="adj2" fmla="val 105168"/>
              <a:gd name="adj3" fmla="val 114080"/>
              <a:gd name="adj4" fmla="val 17019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Inputs</a:t>
            </a:r>
          </a:p>
        </p:txBody>
      </p:sp>
      <p:sp>
        <p:nvSpPr>
          <p:cNvPr id="36" name="Line Callout 1 35"/>
          <p:cNvSpPr/>
          <p:nvPr/>
        </p:nvSpPr>
        <p:spPr bwMode="auto">
          <a:xfrm>
            <a:off x="4343400" y="5638800"/>
            <a:ext cx="1828800" cy="914400"/>
          </a:xfrm>
          <a:prstGeom prst="borderCallout1">
            <a:avLst>
              <a:gd name="adj1" fmla="val -12578"/>
              <a:gd name="adj2" fmla="val 78921"/>
              <a:gd name="adj3" fmla="val -191160"/>
              <a:gd name="adj4" fmla="val 108916"/>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Execution &amp; delivery</a:t>
            </a:r>
          </a:p>
        </p:txBody>
      </p:sp>
      <p:sp>
        <p:nvSpPr>
          <p:cNvPr id="37" name="Line Callout 1 36"/>
          <p:cNvSpPr/>
          <p:nvPr/>
        </p:nvSpPr>
        <p:spPr bwMode="auto">
          <a:xfrm>
            <a:off x="7467600" y="2590800"/>
            <a:ext cx="2819400" cy="609600"/>
          </a:xfrm>
          <a:prstGeom prst="borderCallout1">
            <a:avLst>
              <a:gd name="adj1" fmla="val 114737"/>
              <a:gd name="adj2" fmla="val 19369"/>
              <a:gd name="adj3" fmla="val 153639"/>
              <a:gd name="adj4" fmla="val 823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perception</a:t>
            </a:r>
          </a:p>
        </p:txBody>
      </p:sp>
      <p:sp>
        <p:nvSpPr>
          <p:cNvPr id="39" name="Line Callout 1 38"/>
          <p:cNvSpPr/>
          <p:nvPr/>
        </p:nvSpPr>
        <p:spPr bwMode="auto">
          <a:xfrm>
            <a:off x="5600700" y="571500"/>
            <a:ext cx="2209800" cy="800100"/>
          </a:xfrm>
          <a:prstGeom prst="borderCallout1">
            <a:avLst>
              <a:gd name="adj1" fmla="val 104543"/>
              <a:gd name="adj2" fmla="val 38437"/>
              <a:gd name="adj3" fmla="val 137559"/>
              <a:gd name="adj4" fmla="val 3531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Business performance</a:t>
            </a:r>
          </a:p>
        </p:txBody>
      </p:sp>
      <p:sp>
        <p:nvSpPr>
          <p:cNvPr id="40" name="Line Callout 1 39"/>
          <p:cNvSpPr/>
          <p:nvPr/>
        </p:nvSpPr>
        <p:spPr bwMode="auto">
          <a:xfrm>
            <a:off x="8001000" y="3791332"/>
            <a:ext cx="2596116" cy="856869"/>
          </a:xfrm>
          <a:prstGeom prst="borderCallout1">
            <a:avLst>
              <a:gd name="adj1" fmla="val 52591"/>
              <a:gd name="adj2" fmla="val -3426"/>
              <a:gd name="adj3" fmla="val 32422"/>
              <a:gd name="adj4" fmla="val -17225"/>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a:t>
            </a:r>
            <a:r>
              <a:rPr lang="en-US" sz="2000" b="1" dirty="0" err="1">
                <a:solidFill>
                  <a:schemeClr val="bg1"/>
                </a:solidFill>
                <a:latin typeface="+mj-lt"/>
              </a:rPr>
              <a:t>wilingness</a:t>
            </a:r>
            <a:r>
              <a:rPr lang="en-US" sz="2000" b="1" dirty="0">
                <a:solidFill>
                  <a:schemeClr val="bg1"/>
                </a:solidFill>
                <a:latin typeface="+mj-lt"/>
              </a:rPr>
              <a:t> to pay!</a:t>
            </a:r>
          </a:p>
        </p:txBody>
      </p:sp>
      <p:sp>
        <p:nvSpPr>
          <p:cNvPr id="38" name="Line Callout 1 37"/>
          <p:cNvSpPr/>
          <p:nvPr/>
        </p:nvSpPr>
        <p:spPr bwMode="auto">
          <a:xfrm>
            <a:off x="2590800" y="2057400"/>
            <a:ext cx="2209800" cy="609600"/>
          </a:xfrm>
          <a:prstGeom prst="borderCallout1">
            <a:avLst>
              <a:gd name="adj1" fmla="val 34954"/>
              <a:gd name="adj2" fmla="val 105168"/>
              <a:gd name="adj3" fmla="val 90602"/>
              <a:gd name="adj4" fmla="val 164348"/>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Data quality</a:t>
            </a:r>
          </a:p>
        </p:txBody>
      </p:sp>
    </p:spTree>
    <p:extLst>
      <p:ext uri="{BB962C8B-B14F-4D97-AF65-F5344CB8AC3E}">
        <p14:creationId xmlns:p14="http://schemas.microsoft.com/office/powerpoint/2010/main" val="214333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dissolv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ssolve">
                                      <p:cBhvr>
                                        <p:cTn id="50" dur="500"/>
                                        <p:tgtEl>
                                          <p:spTgt spid="31"/>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dissolv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dissolve">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and portfolio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1465521"/>
            <a:ext cx="5543551" cy="4572000"/>
          </a:xfrm>
          <a:prstGeom prst="rect">
            <a:avLst/>
          </a:prstGeom>
        </p:spPr>
      </p:pic>
      <p:pic>
        <p:nvPicPr>
          <p:cNvPr id="1026" name="Picture 2" descr="http://sloanreview.mit.edu/files/2008/12/45309-si2-lo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1524001"/>
            <a:ext cx="40005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788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527131" y="153126"/>
            <a:ext cx="11137739" cy="1325700"/>
          </a:xfrm>
          <a:prstGeom prst="rect">
            <a:avLst/>
          </a:prstGeom>
        </p:spPr>
        <p:txBody>
          <a:bodyPr spcFirstLastPara="1" vert="horz" wrap="square" lIns="91425" tIns="45700" rIns="91425" bIns="45700" rtlCol="0" anchor="ctr" anchorCtr="0">
            <a:noAutofit/>
          </a:bodyPr>
          <a:lstStyle/>
          <a:p>
            <a:pPr>
              <a:spcBef>
                <a:spcPts val="0"/>
              </a:spcBef>
            </a:pPr>
            <a:r>
              <a:rPr lang="en-US" dirty="0"/>
              <a:t>Converting </a:t>
            </a:r>
            <a:r>
              <a:rPr lang="en-US" i="1" dirty="0"/>
              <a:t>Managing Digital </a:t>
            </a:r>
            <a:r>
              <a:rPr lang="en-US" dirty="0"/>
              <a:t>into a standard </a:t>
            </a:r>
            <a:endParaRPr b="0" dirty="0"/>
          </a:p>
        </p:txBody>
      </p:sp>
      <p:sp>
        <p:nvSpPr>
          <p:cNvPr id="91" name="Google Shape;91;p14"/>
          <p:cNvSpPr txBox="1">
            <a:spLocks noGrp="1"/>
          </p:cNvSpPr>
          <p:nvPr>
            <p:ph type="body" idx="1"/>
          </p:nvPr>
        </p:nvSpPr>
        <p:spPr>
          <a:xfrm>
            <a:off x="838200" y="1027975"/>
            <a:ext cx="10515600" cy="4351200"/>
          </a:xfrm>
          <a:prstGeom prst="rect">
            <a:avLst/>
          </a:prstGeom>
        </p:spPr>
        <p:txBody>
          <a:bodyPr spcFirstLastPara="1" vert="horz" wrap="square" lIns="91425" tIns="45700" rIns="91425" bIns="45700" rtlCol="0" anchor="t" anchorCtr="0">
            <a:noAutofit/>
          </a:bodyPr>
          <a:lstStyle/>
          <a:p>
            <a:pPr marL="0" indent="0">
              <a:lnSpc>
                <a:spcPct val="106999"/>
              </a:lnSpc>
              <a:spcBef>
                <a:spcPts val="800"/>
              </a:spcBef>
              <a:buClr>
                <a:schemeClr val="dk1"/>
              </a:buClr>
              <a:buSzPts val="1100"/>
              <a:buNone/>
            </a:pPr>
            <a:endParaRPr lang="en-US" i="1" dirty="0">
              <a:solidFill>
                <a:srgbClr val="222222"/>
              </a:solidFill>
            </a:endParaRPr>
          </a:p>
          <a:p>
            <a:pPr marL="0" indent="0">
              <a:lnSpc>
                <a:spcPct val="106999"/>
              </a:lnSpc>
              <a:spcBef>
                <a:spcPts val="800"/>
              </a:spcBef>
              <a:buClr>
                <a:schemeClr val="dk1"/>
              </a:buClr>
              <a:buSzPts val="1100"/>
              <a:buNone/>
            </a:pPr>
            <a:endParaRPr lang="en-US" i="1" dirty="0">
              <a:solidFill>
                <a:srgbClr val="222222"/>
              </a:solidFill>
            </a:endParaRPr>
          </a:p>
          <a:p>
            <a:pPr marL="0" indent="0">
              <a:buNone/>
            </a:pPr>
            <a:endParaRPr i="1" dirty="0"/>
          </a:p>
        </p:txBody>
      </p:sp>
      <p:pic>
        <p:nvPicPr>
          <p:cNvPr id="2" name="Picture 1">
            <a:extLst>
              <a:ext uri="{FF2B5EF4-FFF2-40B4-BE49-F238E27FC236}">
                <a16:creationId xmlns:a16="http://schemas.microsoft.com/office/drawing/2014/main" id="{B1ED71F0-26A3-46DA-B992-E0F3B2FF4370}"/>
              </a:ext>
            </a:extLst>
          </p:cNvPr>
          <p:cNvPicPr>
            <a:picLocks noChangeAspect="1"/>
          </p:cNvPicPr>
          <p:nvPr/>
        </p:nvPicPr>
        <p:blipFill>
          <a:blip r:embed="rId3"/>
          <a:stretch>
            <a:fillRect/>
          </a:stretch>
        </p:blipFill>
        <p:spPr>
          <a:xfrm>
            <a:off x="1527859" y="2351135"/>
            <a:ext cx="2833707" cy="3982507"/>
          </a:xfrm>
          <a:prstGeom prst="rect">
            <a:avLst/>
          </a:prstGeom>
          <a:ln>
            <a:solidFill>
              <a:schemeClr val="accent1"/>
            </a:solidFill>
          </a:ln>
          <a:effectLst>
            <a:outerShdw blurRad="50800" dist="38100" dir="2700000" algn="tl" rotWithShape="0">
              <a:prstClr val="black">
                <a:alpha val="40000"/>
              </a:prstClr>
            </a:outerShdw>
          </a:effectLst>
        </p:spPr>
      </p:pic>
      <p:sp>
        <p:nvSpPr>
          <p:cNvPr id="3" name="Arrow: Curved Down 2">
            <a:extLst>
              <a:ext uri="{FF2B5EF4-FFF2-40B4-BE49-F238E27FC236}">
                <a16:creationId xmlns:a16="http://schemas.microsoft.com/office/drawing/2014/main" id="{338B1984-79CB-4A54-B09D-FDC032653D3D}"/>
              </a:ext>
            </a:extLst>
          </p:cNvPr>
          <p:cNvSpPr/>
          <p:nvPr/>
        </p:nvSpPr>
        <p:spPr>
          <a:xfrm>
            <a:off x="4118303" y="1321444"/>
            <a:ext cx="3277725" cy="99044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pic>
        <p:nvPicPr>
          <p:cNvPr id="6" name="Picture 5">
            <a:extLst>
              <a:ext uri="{FF2B5EF4-FFF2-40B4-BE49-F238E27FC236}">
                <a16:creationId xmlns:a16="http://schemas.microsoft.com/office/drawing/2014/main" id="{C298BF65-EC72-462B-891B-8A2308F83C61}"/>
              </a:ext>
            </a:extLst>
          </p:cNvPr>
          <p:cNvPicPr>
            <a:picLocks noChangeAspect="1"/>
          </p:cNvPicPr>
          <p:nvPr/>
        </p:nvPicPr>
        <p:blipFill>
          <a:blip r:embed="rId4"/>
          <a:stretch>
            <a:fillRect/>
          </a:stretch>
        </p:blipFill>
        <p:spPr>
          <a:xfrm>
            <a:off x="7112884" y="2351135"/>
            <a:ext cx="3074032" cy="398250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0453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52311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05000"/>
            <a:ext cx="10515600" cy="4271963"/>
          </a:xfrm>
        </p:spPr>
        <p:txBody>
          <a:bodyPr/>
          <a:lstStyle/>
          <a:p>
            <a:r>
              <a:rPr lang="en-US" dirty="0"/>
              <a:t>Line up by experience</a:t>
            </a:r>
          </a:p>
          <a:p>
            <a:r>
              <a:rPr lang="en-US" dirty="0"/>
              <a:t>Pair off </a:t>
            </a:r>
            <a:r>
              <a:rPr lang="en-US" dirty="0" err="1"/>
              <a:t>tailwise</a:t>
            </a:r>
            <a:endParaRPr lang="en-US" dirty="0"/>
          </a:p>
          <a:p>
            <a:r>
              <a:rPr lang="en-US" dirty="0"/>
              <a:t>3 in the middle if odd #</a:t>
            </a:r>
          </a:p>
        </p:txBody>
      </p:sp>
      <p:sp>
        <p:nvSpPr>
          <p:cNvPr id="3" name="Title 2"/>
          <p:cNvSpPr>
            <a:spLocks noGrp="1"/>
          </p:cNvSpPr>
          <p:nvPr>
            <p:ph type="title"/>
          </p:nvPr>
        </p:nvSpPr>
        <p:spPr/>
        <p:txBody>
          <a:bodyPr>
            <a:normAutofit fontScale="90000"/>
          </a:bodyPr>
          <a:lstStyle/>
          <a:p>
            <a:r>
              <a:rPr lang="en-US" dirty="0"/>
              <a:t>Introductions and 2-person team formation</a:t>
            </a:r>
          </a:p>
        </p:txBody>
      </p:sp>
    </p:spTree>
    <p:extLst>
      <p:ext uri="{BB962C8B-B14F-4D97-AF65-F5344CB8AC3E}">
        <p14:creationId xmlns:p14="http://schemas.microsoft.com/office/powerpoint/2010/main" val="3592571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This is a hands on class. </a:t>
            </a:r>
          </a:p>
          <a:p>
            <a:r>
              <a:rPr lang="en-US" dirty="0"/>
              <a:t>You don’t need </a:t>
            </a:r>
            <a:r>
              <a:rPr lang="en-US" b="1" dirty="0"/>
              <a:t>any</a:t>
            </a:r>
            <a:r>
              <a:rPr lang="en-US" dirty="0"/>
              <a:t> experience.</a:t>
            </a:r>
          </a:p>
          <a:p>
            <a:r>
              <a:rPr lang="en-US"/>
              <a:t>First </a:t>
            </a:r>
            <a:r>
              <a:rPr lang="en-US" dirty="0"/>
              <a:t>step: </a:t>
            </a:r>
          </a:p>
          <a:p>
            <a:pPr lvl="1"/>
            <a:r>
              <a:rPr lang="en-US" dirty="0"/>
              <a:t>Canvas collaboration</a:t>
            </a:r>
          </a:p>
          <a:p>
            <a:pPr lvl="1"/>
            <a:r>
              <a:rPr lang="en-US" dirty="0"/>
              <a:t>Terminal emulation</a:t>
            </a:r>
          </a:p>
          <a:p>
            <a:pPr lvl="1"/>
            <a:r>
              <a:rPr lang="en-US" dirty="0" err="1"/>
              <a:t>ssh</a:t>
            </a:r>
            <a:r>
              <a:rPr lang="en-US" dirty="0"/>
              <a:t> and X-windows access to the server</a:t>
            </a:r>
          </a:p>
          <a:p>
            <a:endParaRPr lang="en-US" dirty="0"/>
          </a:p>
        </p:txBody>
      </p:sp>
      <p:sp>
        <p:nvSpPr>
          <p:cNvPr id="3" name="Title 2"/>
          <p:cNvSpPr>
            <a:spLocks noGrp="1"/>
          </p:cNvSpPr>
          <p:nvPr>
            <p:ph type="title"/>
          </p:nvPr>
        </p:nvSpPr>
        <p:spPr/>
        <p:txBody>
          <a:bodyPr/>
          <a:lstStyle/>
          <a:p>
            <a:r>
              <a:rPr lang="en-US" dirty="0"/>
              <a:t>Lab 00: technical</a:t>
            </a:r>
          </a:p>
        </p:txBody>
      </p:sp>
    </p:spTree>
    <p:extLst>
      <p:ext uri="{BB962C8B-B14F-4D97-AF65-F5344CB8AC3E}">
        <p14:creationId xmlns:p14="http://schemas.microsoft.com/office/powerpoint/2010/main" val="1805623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0AE8-95A1-4FD2-A408-44CC94C55A8E}"/>
              </a:ext>
            </a:extLst>
          </p:cNvPr>
          <p:cNvSpPr>
            <a:spLocks noGrp="1"/>
          </p:cNvSpPr>
          <p:nvPr>
            <p:ph type="title"/>
          </p:nvPr>
        </p:nvSpPr>
        <p:spPr/>
        <p:txBody>
          <a:bodyPr/>
          <a:lstStyle/>
          <a:p>
            <a:r>
              <a:rPr lang="en-US" dirty="0"/>
              <a:t>Additional material</a:t>
            </a:r>
          </a:p>
        </p:txBody>
      </p:sp>
    </p:spTree>
    <p:extLst>
      <p:ext uri="{BB962C8B-B14F-4D97-AF65-F5344CB8AC3E}">
        <p14:creationId xmlns:p14="http://schemas.microsoft.com/office/powerpoint/2010/main" val="515169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During the week, you view online lecture and read from</a:t>
            </a:r>
          </a:p>
          <a:p>
            <a:pPr lvl="2"/>
            <a:r>
              <a:rPr lang="en-US" dirty="0"/>
              <a:t>Managing Digital (my book)</a:t>
            </a:r>
          </a:p>
          <a:p>
            <a:pPr lvl="2"/>
            <a:r>
              <a:rPr lang="en-US" dirty="0"/>
              <a:t>Phoenix Project</a:t>
            </a:r>
          </a:p>
          <a:p>
            <a:r>
              <a:rPr lang="en-US" dirty="0"/>
              <a:t>When you have completed the readings &amp; viewings, you do the quiz, open book but ALONE</a:t>
            </a:r>
          </a:p>
          <a:p>
            <a:pPr lvl="2"/>
            <a:r>
              <a:rPr lang="en-US" dirty="0"/>
              <a:t>If you have someone help you, you will not do well on the in class proctored final!</a:t>
            </a:r>
          </a:p>
          <a:p>
            <a:r>
              <a:rPr lang="en-US" dirty="0"/>
              <a:t>You are then ready for class</a:t>
            </a:r>
          </a:p>
          <a:p>
            <a:pPr lvl="1"/>
            <a:r>
              <a:rPr lang="en-US" dirty="0"/>
              <a:t>Class is primarily lab and experiential. I keep in class lecture to a minimum. Tonight is the most I will talk.</a:t>
            </a:r>
          </a:p>
        </p:txBody>
      </p:sp>
      <p:sp>
        <p:nvSpPr>
          <p:cNvPr id="3" name="Title 2"/>
          <p:cNvSpPr>
            <a:spLocks noGrp="1"/>
          </p:cNvSpPr>
          <p:nvPr>
            <p:ph type="title"/>
          </p:nvPr>
        </p:nvSpPr>
        <p:spPr/>
        <p:txBody>
          <a:bodyPr>
            <a:normAutofit fontScale="90000"/>
          </a:bodyPr>
          <a:lstStyle/>
          <a:p>
            <a:r>
              <a:rPr lang="en-US" dirty="0"/>
              <a:t>This is a “flipped” class</a:t>
            </a:r>
          </a:p>
        </p:txBody>
      </p:sp>
    </p:spTree>
    <p:extLst>
      <p:ext uri="{BB962C8B-B14F-4D97-AF65-F5344CB8AC3E}">
        <p14:creationId xmlns:p14="http://schemas.microsoft.com/office/powerpoint/2010/main" val="172137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Be here. There is really no way to “make up” these highly experiential classes. </a:t>
            </a:r>
          </a:p>
          <a:p>
            <a:pPr lvl="1"/>
            <a:r>
              <a:rPr lang="en-US" dirty="0"/>
              <a:t>Up to 2 absences are understood and will not be an insurmountable obstacle to a passing grade.</a:t>
            </a:r>
          </a:p>
          <a:p>
            <a:pPr lvl="1"/>
            <a:r>
              <a:rPr lang="en-US" dirty="0"/>
              <a:t>You need to take ownership of any makeup work</a:t>
            </a:r>
          </a:p>
          <a:p>
            <a:r>
              <a:rPr lang="en-US" dirty="0"/>
              <a:t>Read the syllabus. </a:t>
            </a:r>
          </a:p>
          <a:p>
            <a:pPr lvl="1"/>
            <a:r>
              <a:rPr lang="en-US" dirty="0"/>
              <a:t>It will be updated as the quarter goes on</a:t>
            </a:r>
          </a:p>
          <a:p>
            <a:r>
              <a:rPr lang="en-US" dirty="0"/>
              <a:t>Bring laptops or be comfortable with class workstations. </a:t>
            </a:r>
          </a:p>
          <a:p>
            <a:r>
              <a:rPr lang="en-US" dirty="0"/>
              <a:t>Up to 6 hours outside work per week (1:2 standard ratio). </a:t>
            </a:r>
          </a:p>
          <a:p>
            <a:endParaRPr lang="en-US" dirty="0"/>
          </a:p>
          <a:p>
            <a:r>
              <a:rPr lang="en-US" dirty="0"/>
              <a:t>You come from a diverse set of backgrounds</a:t>
            </a:r>
          </a:p>
          <a:p>
            <a:pPr lvl="1"/>
            <a:r>
              <a:rPr lang="en-US" dirty="0"/>
              <a:t>Solving IT problems takes diverse perspectives</a:t>
            </a:r>
          </a:p>
          <a:p>
            <a:pPr lvl="1"/>
            <a:r>
              <a:rPr lang="en-US" dirty="0"/>
              <a:t>Credit will be given for improvement and effort. </a:t>
            </a:r>
          </a:p>
          <a:p>
            <a:pPr lvl="1"/>
            <a:r>
              <a:rPr lang="en-US" dirty="0"/>
              <a:t>Those with more experience will be held to a higher standard. </a:t>
            </a:r>
          </a:p>
          <a:p>
            <a:endParaRPr lang="en-US" dirty="0"/>
          </a:p>
          <a:p>
            <a:r>
              <a:rPr lang="en-US" dirty="0"/>
              <a:t>Finally, we will all be learning. Including me. </a:t>
            </a:r>
          </a:p>
        </p:txBody>
      </p:sp>
      <p:sp>
        <p:nvSpPr>
          <p:cNvPr id="3" name="Title 2"/>
          <p:cNvSpPr>
            <a:spLocks noGrp="1"/>
          </p:cNvSpPr>
          <p:nvPr>
            <p:ph type="title"/>
          </p:nvPr>
        </p:nvSpPr>
        <p:spPr/>
        <p:txBody>
          <a:bodyPr/>
          <a:lstStyle/>
          <a:p>
            <a:r>
              <a:rPr lang="en-US" dirty="0"/>
              <a:t>Expectations</a:t>
            </a:r>
          </a:p>
        </p:txBody>
      </p:sp>
    </p:spTree>
    <p:extLst>
      <p:ext uri="{BB962C8B-B14F-4D97-AF65-F5344CB8AC3E}">
        <p14:creationId xmlns:p14="http://schemas.microsoft.com/office/powerpoint/2010/main" val="2680906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hlinkClick r:id="rId2"/>
              </a:rPr>
              <a:t>https://stthomas.instructure.com</a:t>
            </a:r>
            <a:endParaRPr lang="en-US" dirty="0"/>
          </a:p>
          <a:p>
            <a:r>
              <a:rPr lang="en-US" dirty="0"/>
              <a:t>You should see this class under “My Courses”</a:t>
            </a:r>
            <a:br>
              <a:rPr lang="en-US" dirty="0"/>
            </a:br>
            <a:endParaRPr lang="en-US" dirty="0"/>
          </a:p>
          <a:p>
            <a:r>
              <a:rPr lang="en-US" dirty="0"/>
              <a:t>Canvas contains</a:t>
            </a:r>
          </a:p>
          <a:p>
            <a:pPr lvl="1"/>
            <a:r>
              <a:rPr lang="en-US" dirty="0"/>
              <a:t>Syllabus</a:t>
            </a:r>
          </a:p>
          <a:p>
            <a:pPr lvl="1"/>
            <a:r>
              <a:rPr lang="en-US" dirty="0"/>
              <a:t>Attendance</a:t>
            </a:r>
          </a:p>
          <a:p>
            <a:pPr lvl="1"/>
            <a:r>
              <a:rPr lang="en-US" dirty="0"/>
              <a:t>Quizzes</a:t>
            </a:r>
          </a:p>
          <a:p>
            <a:pPr lvl="1"/>
            <a:r>
              <a:rPr lang="en-US" dirty="0"/>
              <a:t>Grades</a:t>
            </a:r>
          </a:p>
          <a:p>
            <a:pPr lvl="1"/>
            <a:r>
              <a:rPr lang="en-US" dirty="0"/>
              <a:t>Assignments</a:t>
            </a:r>
          </a:p>
          <a:p>
            <a:pPr lvl="1"/>
            <a:r>
              <a:rPr lang="en-US" dirty="0"/>
              <a:t>Lecture notes</a:t>
            </a:r>
          </a:p>
          <a:p>
            <a:pPr lvl="1"/>
            <a:r>
              <a:rPr lang="en-US" dirty="0"/>
              <a:t>Links to online resources (GitHub, YouTube)</a:t>
            </a:r>
          </a:p>
        </p:txBody>
      </p:sp>
      <p:sp>
        <p:nvSpPr>
          <p:cNvPr id="3" name="Title 2"/>
          <p:cNvSpPr>
            <a:spLocks noGrp="1"/>
          </p:cNvSpPr>
          <p:nvPr>
            <p:ph type="title"/>
          </p:nvPr>
        </p:nvSpPr>
        <p:spPr/>
        <p:txBody>
          <a:bodyPr/>
          <a:lstStyle/>
          <a:p>
            <a:r>
              <a:rPr lang="en-US" dirty="0"/>
              <a:t>Canvas</a:t>
            </a:r>
          </a:p>
        </p:txBody>
      </p:sp>
    </p:spTree>
    <p:extLst>
      <p:ext uri="{BB962C8B-B14F-4D97-AF65-F5344CB8AC3E}">
        <p14:creationId xmlns:p14="http://schemas.microsoft.com/office/powerpoint/2010/main" val="1497152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i="1" dirty="0"/>
              <a:t>The Digital Practitioner Body of Knowledge Standard. </a:t>
            </a:r>
            <a:r>
              <a:rPr lang="en-US" dirty="0"/>
              <a:t>Available </a:t>
            </a:r>
            <a:r>
              <a:rPr lang="en-US" b="1" dirty="0"/>
              <a:t>free</a:t>
            </a:r>
            <a:r>
              <a:rPr lang="en-US" dirty="0"/>
              <a:t> as PDF and HTML from The Open Group (URL in Canvas)</a:t>
            </a:r>
          </a:p>
          <a:p>
            <a:r>
              <a:rPr lang="en-US" i="1" dirty="0"/>
              <a:t>The Phoenix Project: A Novel about IT, DevOps, and Helping Your Business Win</a:t>
            </a:r>
            <a:r>
              <a:rPr lang="en-US" dirty="0"/>
              <a:t> by Gene Kim, George Spafford, Kevin Behr</a:t>
            </a:r>
          </a:p>
        </p:txBody>
      </p:sp>
      <p:sp>
        <p:nvSpPr>
          <p:cNvPr id="3" name="Title 2"/>
          <p:cNvSpPr>
            <a:spLocks noGrp="1"/>
          </p:cNvSpPr>
          <p:nvPr>
            <p:ph type="title"/>
          </p:nvPr>
        </p:nvSpPr>
        <p:spPr/>
        <p:txBody>
          <a:bodyPr/>
          <a:lstStyle/>
          <a:p>
            <a:r>
              <a:rPr lang="en-US" dirty="0"/>
              <a:t>Required Texts</a:t>
            </a:r>
          </a:p>
        </p:txBody>
      </p:sp>
    </p:spTree>
    <p:extLst>
      <p:ext uri="{BB962C8B-B14F-4D97-AF65-F5344CB8AC3E}">
        <p14:creationId xmlns:p14="http://schemas.microsoft.com/office/powerpoint/2010/main" val="264698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11125200" cy="5547920"/>
          </a:xfrm>
        </p:spPr>
        <p:txBody>
          <a:bodyPr>
            <a:normAutofit/>
          </a:bodyPr>
          <a:lstStyle/>
          <a:p>
            <a:pPr lvl="1"/>
            <a:r>
              <a:rPr lang="en-US" sz="1000" dirty="0"/>
              <a:t>Below 325 (65%): F (Ds are not awarded by college policy)</a:t>
            </a:r>
          </a:p>
          <a:p>
            <a:pPr lvl="1"/>
            <a:r>
              <a:rPr lang="en-US" sz="1000" dirty="0"/>
              <a:t>Grading thresholds may be adjusted on the basis of class performance</a:t>
            </a:r>
          </a:p>
          <a:p>
            <a:pPr lvl="0"/>
            <a:r>
              <a:rPr lang="en-US" sz="1050" dirty="0"/>
              <a:t>Attendance and quizzes (190 points, 38%)</a:t>
            </a:r>
          </a:p>
          <a:p>
            <a:pPr lvl="1"/>
            <a:r>
              <a:rPr lang="en-US" sz="1000" dirty="0"/>
              <a:t>5 points per session attended (70 points)</a:t>
            </a:r>
          </a:p>
          <a:p>
            <a:pPr lvl="1"/>
            <a:r>
              <a:rPr lang="en-US" sz="1000" dirty="0"/>
              <a:t>Weekly Blackboard quizzes on reading &amp; videos, 10 points each (120 points)</a:t>
            </a:r>
          </a:p>
          <a:p>
            <a:pPr lvl="2"/>
            <a:r>
              <a:rPr lang="en-US" sz="1000" dirty="0"/>
              <a:t>Complete the week’s quiz online before class ALONE</a:t>
            </a:r>
          </a:p>
          <a:p>
            <a:pPr lvl="2"/>
            <a:r>
              <a:rPr lang="en-US" sz="1000" dirty="0"/>
              <a:t>Quiz will be available at least 1 week in advance </a:t>
            </a:r>
          </a:p>
          <a:p>
            <a:pPr lvl="2"/>
            <a:r>
              <a:rPr lang="en-US" sz="1000" b="1" dirty="0"/>
              <a:t>No makeups</a:t>
            </a:r>
            <a:r>
              <a:rPr lang="en-US" sz="1000" dirty="0"/>
              <a:t>, because you have all week and can do them remotely. </a:t>
            </a:r>
          </a:p>
          <a:p>
            <a:pPr lvl="2"/>
            <a:r>
              <a:rPr lang="en-US" sz="1000" b="1" dirty="0"/>
              <a:t>Do not wait until the last minute and then complain that your personal computer problems prevented you from doing the quiz. There are functioning computers available in the departmental labs.  </a:t>
            </a:r>
            <a:endParaRPr lang="en-US" sz="1000" dirty="0"/>
          </a:p>
          <a:p>
            <a:pPr lvl="1"/>
            <a:r>
              <a:rPr lang="en-US" sz="1000" dirty="0"/>
              <a:t>Come prepared to discuss readings, videos, quiz</a:t>
            </a:r>
          </a:p>
          <a:p>
            <a:pPr lvl="0"/>
            <a:r>
              <a:rPr lang="en-US" sz="1050" dirty="0"/>
              <a:t>Group lab work	 (180 points, 36%)</a:t>
            </a:r>
          </a:p>
          <a:p>
            <a:pPr lvl="1"/>
            <a:r>
              <a:rPr lang="en-US" sz="1000" dirty="0"/>
              <a:t>Completed team assignments to be submitted as Blackboard assignments</a:t>
            </a:r>
          </a:p>
          <a:p>
            <a:pPr lvl="1"/>
            <a:r>
              <a:rPr lang="en-US" sz="1000" dirty="0"/>
              <a:t>15 points each. </a:t>
            </a:r>
          </a:p>
          <a:p>
            <a:pPr lvl="1"/>
            <a:r>
              <a:rPr lang="en-US" sz="1000" dirty="0"/>
              <a:t>Achieving full credit may require working beyond the course session. </a:t>
            </a:r>
          </a:p>
          <a:p>
            <a:pPr lvl="1"/>
            <a:r>
              <a:rPr lang="en-US" sz="1000" b="1" dirty="0"/>
              <a:t>If you are absent, you do not receive lab credit unless you provide independent evidence of having worked through the lab on your own account. I will be overriding your team grade and setting your grade to 0 for the lab. It is your responsibility to ensure I credit you for any offline makeup labs.</a:t>
            </a:r>
            <a:endParaRPr lang="en-US" sz="1000" dirty="0"/>
          </a:p>
          <a:p>
            <a:pPr lvl="0"/>
            <a:r>
              <a:rPr lang="en-US" sz="1050" dirty="0"/>
              <a:t>Final (130 points, 26%) – multiple choice, true/false, covers entire course</a:t>
            </a:r>
          </a:p>
          <a:p>
            <a:pPr lvl="0"/>
            <a:r>
              <a:rPr lang="en-US" sz="1050" dirty="0"/>
              <a:t>Factors that may severely impact your grade</a:t>
            </a:r>
          </a:p>
          <a:p>
            <a:pPr lvl="1"/>
            <a:r>
              <a:rPr lang="en-US" sz="1000" dirty="0"/>
              <a:t>Significant disregard for assignments, quizzes, and/or labs </a:t>
            </a:r>
          </a:p>
          <a:p>
            <a:pPr lvl="1"/>
            <a:r>
              <a:rPr lang="en-US" sz="1000" dirty="0"/>
              <a:t>More than 2 absences. </a:t>
            </a:r>
          </a:p>
          <a:p>
            <a:pPr lvl="1"/>
            <a:r>
              <a:rPr lang="en-US" sz="1000" dirty="0"/>
              <a:t>A failing grade on the final. </a:t>
            </a:r>
          </a:p>
          <a:p>
            <a:pPr lvl="1"/>
            <a:r>
              <a:rPr lang="en-US" sz="1000" dirty="0"/>
              <a:t>Poor team participation. </a:t>
            </a:r>
          </a:p>
          <a:p>
            <a:pPr lvl="0"/>
            <a:r>
              <a:rPr lang="en-US" sz="1050" dirty="0"/>
              <a:t>EXTRA CREDIT: Make significant, accepted, pull-request-based contributions to course materials on GitHub. </a:t>
            </a:r>
          </a:p>
          <a:p>
            <a:pPr lvl="1"/>
            <a:r>
              <a:rPr lang="en-US" sz="1000" dirty="0"/>
              <a:t>Further instructions for extra credit will be posted to Blackboard.</a:t>
            </a:r>
          </a:p>
        </p:txBody>
      </p:sp>
      <p:sp>
        <p:nvSpPr>
          <p:cNvPr id="3" name="Title 2"/>
          <p:cNvSpPr>
            <a:spLocks noGrp="1"/>
          </p:cNvSpPr>
          <p:nvPr>
            <p:ph type="title"/>
          </p:nvPr>
        </p:nvSpPr>
        <p:spPr/>
        <p:txBody>
          <a:bodyPr/>
          <a:lstStyle/>
          <a:p>
            <a:r>
              <a:rPr lang="en-US" dirty="0"/>
              <a:t>500 points</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6081712" y="679742"/>
            <a:ext cx="1454785" cy="1725295"/>
          </a:xfrm>
          <a:prstGeom prst="rect">
            <a:avLst/>
          </a:prstGeom>
          <a:noFill/>
          <a:ln>
            <a:noFill/>
          </a:ln>
        </p:spPr>
      </p:pic>
    </p:spTree>
    <p:extLst>
      <p:ext uri="{BB962C8B-B14F-4D97-AF65-F5344CB8AC3E}">
        <p14:creationId xmlns:p14="http://schemas.microsoft.com/office/powerpoint/2010/main" val="1724958311"/>
      </p:ext>
    </p:extLst>
  </p:cSld>
  <p:clrMapOvr>
    <a:masterClrMapping/>
  </p:clrMapOvr>
</p:sld>
</file>

<file path=ppt/theme/theme1.xml><?xml version="1.0" encoding="utf-8"?>
<a:theme xmlns:a="http://schemas.openxmlformats.org/drawingml/2006/main" name="Betz-KT-Keynote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DevOps-intro</Template>
  <TotalTime>57853</TotalTime>
  <Words>2127</Words>
  <Application>Microsoft Macintosh PowerPoint</Application>
  <PresentationFormat>Widescreen</PresentationFormat>
  <Paragraphs>323</Paragraphs>
  <Slides>48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Cambria</vt:lpstr>
      <vt:lpstr>Verdana</vt:lpstr>
      <vt:lpstr>Betz-KT-Keynote6</vt:lpstr>
      <vt:lpstr>SEIS 664 Session 00 Course Overview </vt:lpstr>
      <vt:lpstr>PowerPoint Presentation</vt:lpstr>
      <vt:lpstr>Tonight’s agenda</vt:lpstr>
      <vt:lpstr>Course description</vt:lpstr>
      <vt:lpstr>This is a “flipped” class</vt:lpstr>
      <vt:lpstr>Expectations</vt:lpstr>
      <vt:lpstr>Canvas</vt:lpstr>
      <vt:lpstr>Required Texts</vt:lpstr>
      <vt:lpstr>500 points</vt:lpstr>
      <vt:lpstr>The quiz</vt:lpstr>
      <vt:lpstr>My philosophy re: papers &amp; tests</vt:lpstr>
      <vt:lpstr>Grading intent</vt:lpstr>
      <vt:lpstr>A word on the labs</vt:lpstr>
      <vt:lpstr>Class overview</vt:lpstr>
      <vt:lpstr>PowerPoint Presentation</vt:lpstr>
      <vt:lpstr>PowerPoint Presentation</vt:lpstr>
      <vt:lpstr>A systems approach</vt:lpstr>
      <vt:lpstr>A systems approach</vt:lpstr>
      <vt:lpstr>From startup to enterprise</vt:lpstr>
      <vt:lpstr>Module (Context) I</vt:lpstr>
      <vt:lpstr>Course overview</vt:lpstr>
      <vt:lpstr>The IT moment of truth</vt:lpstr>
      <vt:lpstr>IT infrastructure supports IT value</vt:lpstr>
      <vt:lpstr>The essential states of the IT service</vt:lpstr>
      <vt:lpstr>DevOps core</vt:lpstr>
      <vt:lpstr>Module (Context) II</vt:lpstr>
      <vt:lpstr>Course overview</vt:lpstr>
      <vt:lpstr>Feedback &amp; systems theory</vt:lpstr>
      <vt:lpstr>Product management</vt:lpstr>
      <vt:lpstr>Work management</vt:lpstr>
      <vt:lpstr>Operations management</vt:lpstr>
      <vt:lpstr>Module (Context) III</vt:lpstr>
      <vt:lpstr>Course overview</vt:lpstr>
      <vt:lpstr>Coordination</vt:lpstr>
      <vt:lpstr>Investment and planning</vt:lpstr>
      <vt:lpstr>Organization &amp; culture</vt:lpstr>
      <vt:lpstr>Module (Context) IV</vt:lpstr>
      <vt:lpstr>Course overview</vt:lpstr>
      <vt:lpstr>Scale</vt:lpstr>
      <vt:lpstr>Governance, risk, security, and compliance</vt:lpstr>
      <vt:lpstr>Enterprise information management</vt:lpstr>
      <vt:lpstr>Analytics</vt:lpstr>
      <vt:lpstr>Architecture and portfolio</vt:lpstr>
      <vt:lpstr>Converting Managing Digital into a standard </vt:lpstr>
      <vt:lpstr>Break</vt:lpstr>
      <vt:lpstr>Introductions and 2-person team formation</vt:lpstr>
      <vt:lpstr>Lab 00: technical</vt:lpstr>
      <vt:lpstr>Additional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dc:creator>
  <cp:lastModifiedBy>Charles Betz</cp:lastModifiedBy>
  <cp:revision>199</cp:revision>
  <dcterms:created xsi:type="dcterms:W3CDTF">2013-11-11T03:32:52Z</dcterms:created>
  <dcterms:modified xsi:type="dcterms:W3CDTF">2020-01-20T01:55:13Z</dcterms:modified>
</cp:coreProperties>
</file>